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1" r:id="rId14"/>
    <p:sldId id="273" r:id="rId15"/>
    <p:sldId id="272" r:id="rId16"/>
    <p:sldId id="274" r:id="rId17"/>
    <p:sldId id="280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3" r:id="rId32"/>
    <p:sldId id="295" r:id="rId33"/>
    <p:sldId id="294" r:id="rId34"/>
    <p:sldId id="296" r:id="rId35"/>
    <p:sldId id="297" r:id="rId36"/>
    <p:sldId id="31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7" r:id="rId45"/>
    <p:sldId id="308" r:id="rId46"/>
    <p:sldId id="309" r:id="rId47"/>
    <p:sldId id="311" r:id="rId48"/>
    <p:sldId id="312" r:id="rId49"/>
    <p:sldId id="313" r:id="rId50"/>
    <p:sldId id="314" r:id="rId51"/>
    <p:sldId id="315" r:id="rId52"/>
    <p:sldId id="316" r:id="rId53"/>
    <p:sldId id="305" r:id="rId54"/>
    <p:sldId id="318" r:id="rId55"/>
    <p:sldId id="319" r:id="rId56"/>
    <p:sldId id="320" r:id="rId57"/>
    <p:sldId id="325" r:id="rId58"/>
    <p:sldId id="321" r:id="rId59"/>
    <p:sldId id="322" r:id="rId60"/>
    <p:sldId id="323" r:id="rId61"/>
    <p:sldId id="326" r:id="rId62"/>
    <p:sldId id="327" r:id="rId63"/>
    <p:sldId id="328" r:id="rId64"/>
    <p:sldId id="329" r:id="rId65"/>
    <p:sldId id="330" r:id="rId66"/>
    <p:sldId id="331" r:id="rId67"/>
    <p:sldId id="324" r:id="rId68"/>
    <p:sldId id="332" r:id="rId69"/>
    <p:sldId id="333" r:id="rId70"/>
    <p:sldId id="334" r:id="rId71"/>
    <p:sldId id="306" r:id="rId72"/>
    <p:sldId id="335" r:id="rId73"/>
    <p:sldId id="336" r:id="rId74"/>
    <p:sldId id="337" r:id="rId75"/>
    <p:sldId id="338" r:id="rId76"/>
    <p:sldId id="339" r:id="rId77"/>
    <p:sldId id="341" r:id="rId78"/>
    <p:sldId id="342" r:id="rId79"/>
    <p:sldId id="344" r:id="rId80"/>
    <p:sldId id="346" r:id="rId81"/>
    <p:sldId id="345" r:id="rId82"/>
    <p:sldId id="347" r:id="rId83"/>
    <p:sldId id="348" r:id="rId84"/>
    <p:sldId id="349" r:id="rId85"/>
    <p:sldId id="350" r:id="rId86"/>
    <p:sldId id="343" r:id="rId87"/>
    <p:sldId id="351" r:id="rId88"/>
    <p:sldId id="352" r:id="rId89"/>
    <p:sldId id="353" r:id="rId90"/>
    <p:sldId id="354" r:id="rId91"/>
    <p:sldId id="356" r:id="rId92"/>
    <p:sldId id="357" r:id="rId93"/>
    <p:sldId id="358" r:id="rId94"/>
    <p:sldId id="359" r:id="rId95"/>
    <p:sldId id="388" r:id="rId96"/>
    <p:sldId id="389" r:id="rId97"/>
    <p:sldId id="355" r:id="rId98"/>
    <p:sldId id="387" r:id="rId99"/>
    <p:sldId id="361" r:id="rId100"/>
    <p:sldId id="360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90" r:id="rId113"/>
    <p:sldId id="374" r:id="rId114"/>
    <p:sldId id="386" r:id="rId115"/>
    <p:sldId id="375" r:id="rId116"/>
    <p:sldId id="373" r:id="rId117"/>
    <p:sldId id="376" r:id="rId118"/>
    <p:sldId id="377" r:id="rId119"/>
    <p:sldId id="379" r:id="rId120"/>
    <p:sldId id="409" r:id="rId121"/>
    <p:sldId id="380" r:id="rId122"/>
    <p:sldId id="402" r:id="rId123"/>
    <p:sldId id="410" r:id="rId124"/>
    <p:sldId id="411" r:id="rId125"/>
    <p:sldId id="400" r:id="rId126"/>
    <p:sldId id="403" r:id="rId127"/>
    <p:sldId id="405" r:id="rId128"/>
    <p:sldId id="412" r:id="rId129"/>
    <p:sldId id="401" r:id="rId130"/>
    <p:sldId id="399" r:id="rId131"/>
    <p:sldId id="407" r:id="rId132"/>
    <p:sldId id="404" r:id="rId133"/>
    <p:sldId id="408" r:id="rId134"/>
    <p:sldId id="406" r:id="rId135"/>
    <p:sldId id="413" r:id="rId136"/>
    <p:sldId id="415" r:id="rId137"/>
    <p:sldId id="414" r:id="rId138"/>
    <p:sldId id="416" r:id="rId139"/>
    <p:sldId id="378" r:id="rId140"/>
    <p:sldId id="381" r:id="rId141"/>
    <p:sldId id="382" r:id="rId142"/>
    <p:sldId id="383" r:id="rId143"/>
    <p:sldId id="384" r:id="rId144"/>
    <p:sldId id="385" r:id="rId145"/>
    <p:sldId id="398" r:id="rId146"/>
    <p:sldId id="391" r:id="rId147"/>
    <p:sldId id="392" r:id="rId148"/>
    <p:sldId id="393" r:id="rId1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8"/>
    <p:restoredTop sz="88992"/>
  </p:normalViewPr>
  <p:slideViewPr>
    <p:cSldViewPr snapToGrid="0">
      <p:cViewPr>
        <p:scale>
          <a:sx n="78" d="100"/>
          <a:sy n="78" d="100"/>
        </p:scale>
        <p:origin x="3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25F4F-A732-5642-8605-EE0E31866939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EB15F-205D-F24D-8F74-839F79ECC9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261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376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936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376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7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562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06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38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36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087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22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722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B15F-205D-F24D-8F74-839F79ECC907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4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BFE0-73D7-695F-A853-7AF52041D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E0441-21D3-7013-FF32-5AC3047CE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DFC8F-15CE-D1F2-7B27-DACCCF51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58B-981A-A8B7-BEED-A8719B44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485DF-DB48-3933-3B48-C68641A7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95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9583-8545-E263-1776-3CB5ED96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70AEC-E0D9-9CA5-0F16-61EF64A50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191FA-506E-CEB4-B39B-ADA9AA1F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ADA33-BC11-D65F-C9C9-9EB54B69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34FDD-32C1-87E8-B6B3-995F2CE0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8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8AE12-0C1D-F27C-2898-1A9EE50C6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10DAF-0A09-9D54-0E46-5B966B756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DF671-BD6D-4BB1-2B55-2BEB4E5D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C0CF9-DB48-81CF-9326-046EC91D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4A8AB-013E-A140-33D2-03BB4718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93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6C19-FFAA-37D4-3158-B267B76D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EAE8-C0C3-FE33-A5A5-19725218B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0A881-860D-10CE-3663-C48707B2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2EB97-7046-688F-CEA1-4189D99C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6726-F5EE-9DCD-1A29-2C0AB3BA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92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4C7A-F51B-7E86-7655-BCA07D0F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286B1-95CF-A52D-5764-222F5083B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80991-ACA0-EB10-0654-5EEB0D5A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C57A2-CA7A-CE58-C5F1-0409AAFF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E206E-DE40-59EF-522C-C0D87C02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99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91A6-5411-93C0-3CDF-486FC211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0FAC-FBDE-63A3-5018-B19F52E66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069BB-4522-7166-A780-E8BACFF91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EE21A-687D-AF0C-F685-24BF597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15E5-DFFB-BCAE-CDE3-74F7767C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B6DCF-AFF8-9966-60DF-76D7DFB8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493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734D-7841-11A4-332D-BECF5AE9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52E44-32F8-940C-52B3-E403B1E40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20E40-E689-8C77-725C-F4A5E0661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C855C-B6A1-F73D-7A0F-28B8FB0C5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ABA3E-5FEA-815D-DFA1-4DFAE4D14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F0804-BD03-7A47-A34E-6051D8B1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0087F1-29FA-8C43-B3B1-14291B604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A09F7-3BEA-B156-A59B-BEB7C027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59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5B3C-EA0C-20FD-56E3-F3FA11A1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4069BC-D30B-E23A-C230-87F16260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5C06B-E9E5-739F-2E58-B271DB2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CFECD-F956-4275-AE19-5B441969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8539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572AA-6824-5AE5-FC38-81D4BAED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06E2A3-D9EF-4C45-C37F-49A3232E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44044-9170-C8F1-DC95-882C8F51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83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2FD8-5674-1FA3-3A23-21015A5A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FA895-AAC7-F381-089E-B88BDB0ED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D4C4B-4974-9646-0174-1C1ED5256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DDE68-CF0B-3395-632D-E23D8AB3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89E29-4584-0256-27BB-F51B5F597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B3810-8E1A-3752-E738-9932A37F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005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6C96-003A-4381-F214-6D6BFBF8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323D9-CB79-5042-881F-24E6CE01C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617A7-6F83-D493-4DE7-7B04A8E2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8E183-FBC5-D9F7-BC01-9508ED13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41C98-E376-0665-3DDA-B1B500ED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C1DC2-196D-D376-0A73-8826E2F7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2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6859E8-7F8C-FB24-69C6-020A98B9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6492B-E81D-F5F9-6F28-B8FCF05BA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293A8-0980-6ECD-D85A-0F3845E96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58BD1-DF55-4144-989B-F94CCA70E743}" type="datetimeFigureOut">
              <a:rPr lang="fr-FR" smtClean="0"/>
              <a:t>11/11/2022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CEFB7-4C0D-CF25-9475-8723F68E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5A93A-F00B-EEF7-8DE1-C01DB1AE3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2F219-E564-9346-8F80-FB37D3D35D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48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0.png"/><Relationship Id="rId5" Type="http://schemas.openxmlformats.org/officeDocument/2006/relationships/image" Target="../media/image86.png"/><Relationship Id="rId4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0.png"/><Relationship Id="rId5" Type="http://schemas.openxmlformats.org/officeDocument/2006/relationships/image" Target="../media/image95.png"/><Relationship Id="rId4" Type="http://schemas.openxmlformats.org/officeDocument/2006/relationships/image" Target="../media/image6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0.png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excit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0.png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9.png"/><Relationship Id="rId5" Type="http://schemas.openxmlformats.org/officeDocument/2006/relationships/audio" Target="../media/audio1.wav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7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Need Some Advice Maxine Chapman GIF - I Need Some Advice Maxine Chapman  Max - Discover &amp; Share GIFs">
            <a:extLst>
              <a:ext uri="{FF2B5EF4-FFF2-40B4-BE49-F238E27FC236}">
                <a16:creationId xmlns:a16="http://schemas.microsoft.com/office/drawing/2014/main" id="{6286AC96-81AB-CBF8-2EE3-14DF64A3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666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249149-40E8-BB2C-2455-F082167B475A}"/>
              </a:ext>
            </a:extLst>
          </p:cNvPr>
          <p:cNvSpPr/>
          <p:nvPr/>
        </p:nvSpPr>
        <p:spPr>
          <a:xfrm>
            <a:off x="2535936" y="5961888"/>
            <a:ext cx="2523744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E1BD821-BEB0-14CE-CAA6-9072B567FB0E}"/>
              </a:ext>
            </a:extLst>
          </p:cNvPr>
          <p:cNvSpPr/>
          <p:nvPr/>
        </p:nvSpPr>
        <p:spPr>
          <a:xfrm>
            <a:off x="5193794" y="5608320"/>
            <a:ext cx="2401822" cy="1335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E3F90-C9CD-AD08-C873-FC7DBBCD3805}"/>
              </a:ext>
            </a:extLst>
          </p:cNvPr>
          <p:cNvSpPr txBox="1"/>
          <p:nvPr/>
        </p:nvSpPr>
        <p:spPr>
          <a:xfrm>
            <a:off x="6931154" y="4900059"/>
            <a:ext cx="45963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err="1"/>
              <a:t>Advi</a:t>
            </a:r>
            <a:r>
              <a:rPr lang="fr-FR" sz="6600" b="1" u="sng" dirty="0" err="1">
                <a:solidFill>
                  <a:srgbClr val="FF0000"/>
                </a:solidFill>
              </a:rPr>
              <a:t>c</a:t>
            </a:r>
            <a:r>
              <a:rPr lang="fr-FR" sz="6600" b="1" dirty="0" err="1"/>
              <a:t>e</a:t>
            </a:r>
            <a:r>
              <a:rPr lang="fr-FR" sz="6600" dirty="0"/>
              <a:t> = </a:t>
            </a:r>
            <a:r>
              <a:rPr lang="fr-FR" sz="6600" dirty="0" err="1"/>
              <a:t>noun</a:t>
            </a:r>
            <a:r>
              <a:rPr lang="fr-FR" sz="6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2973C-87BD-DBFB-FE00-AFE768177022}"/>
              </a:ext>
            </a:extLst>
          </p:cNvPr>
          <p:cNvSpPr txBox="1"/>
          <p:nvPr/>
        </p:nvSpPr>
        <p:spPr>
          <a:xfrm>
            <a:off x="6266688" y="-201520"/>
            <a:ext cx="59253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err="1"/>
              <a:t>Advi</a:t>
            </a:r>
            <a:r>
              <a:rPr lang="fr-FR" sz="6600" b="1" u="sng" dirty="0" err="1">
                <a:solidFill>
                  <a:srgbClr val="FF0000"/>
                </a:solidFill>
              </a:rPr>
              <a:t>s</a:t>
            </a:r>
            <a:r>
              <a:rPr lang="fr-FR" sz="6600" b="1" dirty="0" err="1"/>
              <a:t>e</a:t>
            </a:r>
            <a:r>
              <a:rPr lang="fr-FR" sz="6600" dirty="0"/>
              <a:t> = </a:t>
            </a:r>
          </a:p>
          <a:p>
            <a:pPr algn="ctr"/>
            <a:r>
              <a:rPr lang="fr-FR" sz="6600" dirty="0" err="1"/>
              <a:t>verb</a:t>
            </a:r>
            <a:endParaRPr lang="fr-FR" sz="6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7AB8D-ABE9-FACA-04CD-83C3CB076605}"/>
              </a:ext>
            </a:extLst>
          </p:cNvPr>
          <p:cNvSpPr txBox="1"/>
          <p:nvPr/>
        </p:nvSpPr>
        <p:spPr>
          <a:xfrm>
            <a:off x="6370320" y="3093422"/>
            <a:ext cx="4139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strike="sngStrike" dirty="0" err="1"/>
              <a:t>Advices</a:t>
            </a:r>
            <a:r>
              <a:rPr lang="fr-FR" sz="6600" strike="sngStrike" dirty="0"/>
              <a:t> </a:t>
            </a:r>
            <a:r>
              <a:rPr lang="fr-FR" sz="6600" dirty="0"/>
              <a:t>(pl) </a:t>
            </a:r>
          </a:p>
        </p:txBody>
      </p:sp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1DF26D71-65F3-B180-70DC-F4917F1DC5C2}"/>
              </a:ext>
            </a:extLst>
          </p:cNvPr>
          <p:cNvSpPr/>
          <p:nvPr/>
        </p:nvSpPr>
        <p:spPr>
          <a:xfrm>
            <a:off x="10509504" y="2518903"/>
            <a:ext cx="1487424" cy="159064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24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06CD56-D3D6-7BBF-F174-EA80B151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DE6854-3E0E-251A-E94E-E2A713BF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68990"/>
            <a:ext cx="5053018" cy="58926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5E2AD3-7A89-523F-7A4C-803BA0B1D079}"/>
              </a:ext>
            </a:extLst>
          </p:cNvPr>
          <p:cNvSpPr/>
          <p:nvPr/>
        </p:nvSpPr>
        <p:spPr>
          <a:xfrm>
            <a:off x="426426" y="5500048"/>
            <a:ext cx="4213813" cy="125559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tion Button: Sound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31C0D6-E2F2-687C-A209-14B06080E85B}"/>
              </a:ext>
            </a:extLst>
          </p:cNvPr>
          <p:cNvSpPr/>
          <p:nvPr/>
        </p:nvSpPr>
        <p:spPr>
          <a:xfrm>
            <a:off x="5479444" y="1074057"/>
            <a:ext cx="6407756" cy="5681585"/>
          </a:xfrm>
          <a:prstGeom prst="actionButtonSou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43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BD22E-5D6F-DF31-9178-26E39F91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902A6-F8AF-BCAC-1FDD-3D928EA52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" y="1115785"/>
            <a:ext cx="12192000" cy="56823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D58ADB-A5A3-D311-6CF8-8C190483AB7C}"/>
              </a:ext>
            </a:extLst>
          </p:cNvPr>
          <p:cNvSpPr/>
          <p:nvPr/>
        </p:nvSpPr>
        <p:spPr>
          <a:xfrm>
            <a:off x="2155371" y="2661557"/>
            <a:ext cx="391886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387398-7604-BEC9-587F-81BB26E23E18}"/>
              </a:ext>
            </a:extLst>
          </p:cNvPr>
          <p:cNvSpPr/>
          <p:nvPr/>
        </p:nvSpPr>
        <p:spPr>
          <a:xfrm>
            <a:off x="3565071" y="2922814"/>
            <a:ext cx="696686" cy="375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6BCAAB-680C-D569-8333-8BCA16921022}"/>
              </a:ext>
            </a:extLst>
          </p:cNvPr>
          <p:cNvSpPr/>
          <p:nvPr/>
        </p:nvSpPr>
        <p:spPr>
          <a:xfrm>
            <a:off x="3684814" y="3241221"/>
            <a:ext cx="576943" cy="375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D5010F-13E2-076C-35D7-D3A1A2E5D12B}"/>
              </a:ext>
            </a:extLst>
          </p:cNvPr>
          <p:cNvSpPr/>
          <p:nvPr/>
        </p:nvSpPr>
        <p:spPr>
          <a:xfrm>
            <a:off x="4158342" y="3559628"/>
            <a:ext cx="446316" cy="375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9D1D2B-AB2F-0828-33A7-9FB8FCFB7FA5}"/>
              </a:ext>
            </a:extLst>
          </p:cNvPr>
          <p:cNvSpPr/>
          <p:nvPr/>
        </p:nvSpPr>
        <p:spPr>
          <a:xfrm>
            <a:off x="2710543" y="4163785"/>
            <a:ext cx="533398" cy="2939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1B692E-6ECD-BAB7-0D2B-B88D65781D14}"/>
              </a:ext>
            </a:extLst>
          </p:cNvPr>
          <p:cNvSpPr/>
          <p:nvPr/>
        </p:nvSpPr>
        <p:spPr>
          <a:xfrm>
            <a:off x="3646715" y="4435927"/>
            <a:ext cx="533398" cy="2939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321B13-A56F-E368-7FD6-057B703F5522}"/>
              </a:ext>
            </a:extLst>
          </p:cNvPr>
          <p:cNvSpPr/>
          <p:nvPr/>
        </p:nvSpPr>
        <p:spPr>
          <a:xfrm>
            <a:off x="2710543" y="5000703"/>
            <a:ext cx="671711" cy="2939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E780A8-E5E2-7A8A-ACF7-30FA4FC27B96}"/>
              </a:ext>
            </a:extLst>
          </p:cNvPr>
          <p:cNvSpPr/>
          <p:nvPr/>
        </p:nvSpPr>
        <p:spPr>
          <a:xfrm>
            <a:off x="2547258" y="5327593"/>
            <a:ext cx="533398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86D602-0565-176B-0DB2-F35E79BDBFBE}"/>
              </a:ext>
            </a:extLst>
          </p:cNvPr>
          <p:cNvSpPr/>
          <p:nvPr/>
        </p:nvSpPr>
        <p:spPr>
          <a:xfrm>
            <a:off x="3848102" y="5637194"/>
            <a:ext cx="533398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49CBD-2F83-D064-F2FC-CDB80D46BE8F}"/>
              </a:ext>
            </a:extLst>
          </p:cNvPr>
          <p:cNvSpPr txBox="1"/>
          <p:nvPr/>
        </p:nvSpPr>
        <p:spPr>
          <a:xfrm>
            <a:off x="8641976" y="2922814"/>
            <a:ext cx="103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1"/>
                </a:solidFill>
              </a:rPr>
              <a:t>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7E2EC-5B66-9424-D843-194612E1B407}"/>
              </a:ext>
            </a:extLst>
          </p:cNvPr>
          <p:cNvSpPr txBox="1"/>
          <p:nvPr/>
        </p:nvSpPr>
        <p:spPr>
          <a:xfrm>
            <a:off x="10139082" y="3298018"/>
            <a:ext cx="103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accent1"/>
                </a:solidFill>
              </a:rPr>
              <a:t>him</a:t>
            </a:r>
            <a:endParaRPr lang="fr-FR" sz="2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688CC-514C-E8D2-2279-51B746A01B9F}"/>
              </a:ext>
            </a:extLst>
          </p:cNvPr>
          <p:cNvSpPr txBox="1"/>
          <p:nvPr/>
        </p:nvSpPr>
        <p:spPr>
          <a:xfrm>
            <a:off x="10139082" y="3614056"/>
            <a:ext cx="103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accent1"/>
                </a:solidFill>
              </a:rPr>
              <a:t>their</a:t>
            </a:r>
            <a:endParaRPr lang="fr-FR" sz="2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BFFFC-9A6D-CEBC-BF0D-CE6A368B82A4}"/>
              </a:ext>
            </a:extLst>
          </p:cNvPr>
          <p:cNvSpPr txBox="1"/>
          <p:nvPr/>
        </p:nvSpPr>
        <p:spPr>
          <a:xfrm>
            <a:off x="10139082" y="3935185"/>
            <a:ext cx="103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1"/>
                </a:solidFill>
              </a:rPr>
              <a:t>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17A17-F60C-DBCD-9762-1C7F87137D8D}"/>
              </a:ext>
            </a:extLst>
          </p:cNvPr>
          <p:cNvSpPr txBox="1"/>
          <p:nvPr/>
        </p:nvSpPr>
        <p:spPr>
          <a:xfrm>
            <a:off x="10835447" y="4206269"/>
            <a:ext cx="103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accent1"/>
                </a:solidFill>
              </a:rPr>
              <a:t>theirs</a:t>
            </a:r>
            <a:endParaRPr lang="fr-FR" sz="28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A4A367-729D-00DE-8A81-3C691D4FFF2A}"/>
              </a:ext>
            </a:extLst>
          </p:cNvPr>
          <p:cNvSpPr txBox="1"/>
          <p:nvPr/>
        </p:nvSpPr>
        <p:spPr>
          <a:xfrm>
            <a:off x="8289795" y="4551043"/>
            <a:ext cx="103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1"/>
                </a:solidFill>
              </a:rPr>
              <a:t>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373257-21F2-32CE-87C4-D94713719DC6}"/>
              </a:ext>
            </a:extLst>
          </p:cNvPr>
          <p:cNvSpPr txBox="1"/>
          <p:nvPr/>
        </p:nvSpPr>
        <p:spPr>
          <a:xfrm>
            <a:off x="8289795" y="4860216"/>
            <a:ext cx="103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accent1"/>
                </a:solidFill>
              </a:rPr>
              <a:t>our</a:t>
            </a:r>
            <a:endParaRPr lang="fr-FR" sz="28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76A47E-E308-68A7-1A48-67181F9BDA1A}"/>
              </a:ext>
            </a:extLst>
          </p:cNvPr>
          <p:cNvSpPr txBox="1"/>
          <p:nvPr/>
        </p:nvSpPr>
        <p:spPr>
          <a:xfrm>
            <a:off x="8289795" y="5410835"/>
            <a:ext cx="103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accent1"/>
                </a:solidFill>
              </a:rPr>
              <a:t>its</a:t>
            </a:r>
            <a:endParaRPr lang="fr-FR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3" grpId="0" animBg="1"/>
      <p:bldP spid="8" grpId="0" animBg="1"/>
      <p:bldP spid="11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801420-858E-51ED-91D9-C3EBEF204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90F271-4242-0EA0-BC1B-C7A3F08F8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061356"/>
            <a:ext cx="7799295" cy="5796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AF779-7888-71AB-6F3F-DDADB625CDAB}"/>
              </a:ext>
            </a:extLst>
          </p:cNvPr>
          <p:cNvSpPr txBox="1"/>
          <p:nvPr/>
        </p:nvSpPr>
        <p:spPr>
          <a:xfrm>
            <a:off x="7476565" y="1205078"/>
            <a:ext cx="439270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/>
              <a:t>L</a:t>
            </a:r>
            <a:r>
              <a:rPr lang="en-AU" sz="4400" b="0" dirty="0">
                <a:effectLst/>
              </a:rPr>
              <a:t>isten to </a:t>
            </a:r>
            <a:r>
              <a:rPr lang="en-AU" sz="4400" b="1" u="sng" dirty="0">
                <a:solidFill>
                  <a:srgbClr val="FF0000"/>
                </a:solidFill>
                <a:effectLst/>
              </a:rPr>
              <a:t>seven</a:t>
            </a:r>
            <a:r>
              <a:rPr lang="en-AU" sz="4400" b="0" dirty="0">
                <a:effectLst/>
              </a:rPr>
              <a:t> sentences, and each time, you  must </a:t>
            </a:r>
            <a:r>
              <a:rPr lang="en-AU" sz="4400" b="1" u="sng" dirty="0">
                <a:effectLst/>
              </a:rPr>
              <a:t>change</a:t>
            </a:r>
            <a:r>
              <a:rPr lang="en-AU" sz="4400" b="0" dirty="0">
                <a:effectLst/>
              </a:rPr>
              <a:t> the object for a </a:t>
            </a:r>
            <a:r>
              <a:rPr lang="en-AU" sz="4400" b="1" dirty="0">
                <a:solidFill>
                  <a:srgbClr val="FF0000"/>
                </a:solidFill>
                <a:effectLst/>
              </a:rPr>
              <a:t>possessive pronoun</a:t>
            </a:r>
            <a:r>
              <a:rPr lang="en-AU" sz="4400" b="0" dirty="0">
                <a:effectLst/>
              </a:rPr>
              <a:t>.</a:t>
            </a:r>
            <a:br>
              <a:rPr lang="en-AU" sz="4400" b="0" dirty="0">
                <a:effectLst/>
              </a:rPr>
            </a:br>
            <a:endParaRPr lang="en-AU" sz="4400" dirty="0"/>
          </a:p>
        </p:txBody>
      </p:sp>
      <p:pic>
        <p:nvPicPr>
          <p:cNvPr id="6" name="EF4e_PreintSB_8.23.mp3">
            <a:hlinkClick r:id="" action="ppaction://media"/>
            <a:extLst>
              <a:ext uri="{FF2B5EF4-FFF2-40B4-BE49-F238E27FC236}">
                <a16:creationId xmlns:a16="http://schemas.microsoft.com/office/drawing/2014/main" id="{B1C907A7-76E4-A9A3-286B-9ADE9E5A5A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4782" y="2599766"/>
            <a:ext cx="2531782" cy="29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91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6CD9E-41F9-67B8-03A3-23DE49E9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8FCB89-5F85-326B-13E6-22727E825B9F}"/>
              </a:ext>
            </a:extLst>
          </p:cNvPr>
          <p:cNvSpPr txBox="1"/>
          <p:nvPr/>
        </p:nvSpPr>
        <p:spPr>
          <a:xfrm>
            <a:off x="0" y="915573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/>
              <a:t>ANSWERS: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40CFC-145E-F912-A754-82D98B3EA4A9}"/>
              </a:ext>
            </a:extLst>
          </p:cNvPr>
          <p:cNvSpPr txBox="1"/>
          <p:nvPr/>
        </p:nvSpPr>
        <p:spPr>
          <a:xfrm>
            <a:off x="0" y="1976930"/>
            <a:ext cx="12192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4C4C4C"/>
                </a:solidFill>
                <a:effectLst/>
                <a:latin typeface="MyriadPro"/>
              </a:rPr>
              <a:t>1 </a:t>
            </a:r>
            <a:r>
              <a:rPr lang="en-AU" sz="4400" dirty="0">
                <a:effectLst/>
                <a:latin typeface="MyriadPro"/>
              </a:rPr>
              <a:t>It’s my book. (</a:t>
            </a:r>
            <a:r>
              <a:rPr lang="en-AU" sz="4400" i="1" dirty="0">
                <a:solidFill>
                  <a:srgbClr val="FF0000"/>
                </a:solidFill>
                <a:effectLst/>
                <a:latin typeface="MyriadPro"/>
              </a:rPr>
              <a:t>pause</a:t>
            </a:r>
            <a:r>
              <a:rPr lang="en-AU" sz="4400" dirty="0">
                <a:effectLst/>
                <a:latin typeface="MyriadPro"/>
              </a:rPr>
              <a:t>) It’s mine.</a:t>
            </a:r>
            <a:br>
              <a:rPr lang="en-AU" sz="4400" dirty="0">
                <a:effectLst/>
                <a:latin typeface="MyriadPro"/>
              </a:rPr>
            </a:br>
            <a:r>
              <a:rPr lang="en-AU" sz="4400" b="1" dirty="0">
                <a:solidFill>
                  <a:srgbClr val="4C4C4C"/>
                </a:solidFill>
                <a:effectLst/>
                <a:latin typeface="MyriadPro"/>
              </a:rPr>
              <a:t>2 </a:t>
            </a:r>
            <a:r>
              <a:rPr lang="en-AU" sz="4400" dirty="0">
                <a:effectLst/>
                <a:latin typeface="MyriadPro"/>
              </a:rPr>
              <a:t>It’s her scarf. (</a:t>
            </a:r>
            <a:r>
              <a:rPr lang="en-AU" sz="4400" i="1" dirty="0">
                <a:solidFill>
                  <a:srgbClr val="FF0000"/>
                </a:solidFill>
                <a:effectLst/>
                <a:latin typeface="MyriadPro"/>
              </a:rPr>
              <a:t>pause</a:t>
            </a:r>
            <a:r>
              <a:rPr lang="en-AU" sz="4400" dirty="0">
                <a:effectLst/>
                <a:latin typeface="MyriadPro"/>
              </a:rPr>
              <a:t>) It’s hers.</a:t>
            </a:r>
            <a:br>
              <a:rPr lang="en-AU" sz="4400" dirty="0">
                <a:effectLst/>
                <a:latin typeface="MyriadPro"/>
              </a:rPr>
            </a:br>
            <a:r>
              <a:rPr lang="en-AU" sz="4400" b="1" dirty="0">
                <a:solidFill>
                  <a:srgbClr val="4C4C4C"/>
                </a:solidFill>
                <a:effectLst/>
                <a:latin typeface="MyriadPro"/>
              </a:rPr>
              <a:t>3 </a:t>
            </a:r>
            <a:r>
              <a:rPr lang="en-AU" sz="4400" dirty="0">
                <a:effectLst/>
                <a:latin typeface="MyriadPro"/>
              </a:rPr>
              <a:t>They’re our coats. (</a:t>
            </a:r>
            <a:r>
              <a:rPr lang="en-AU" sz="4400" i="1" dirty="0">
                <a:solidFill>
                  <a:srgbClr val="FF0000"/>
                </a:solidFill>
                <a:effectLst/>
                <a:latin typeface="MyriadPro"/>
              </a:rPr>
              <a:t>pause</a:t>
            </a:r>
            <a:r>
              <a:rPr lang="en-AU" sz="4400" dirty="0">
                <a:effectLst/>
                <a:latin typeface="MyriadPro"/>
              </a:rPr>
              <a:t>) They’re ours.</a:t>
            </a:r>
            <a:br>
              <a:rPr lang="en-AU" sz="4400" dirty="0">
                <a:effectLst/>
                <a:latin typeface="MyriadPro"/>
              </a:rPr>
            </a:br>
            <a:r>
              <a:rPr lang="en-AU" sz="4400" b="1" dirty="0">
                <a:solidFill>
                  <a:srgbClr val="4C4C4C"/>
                </a:solidFill>
                <a:effectLst/>
                <a:latin typeface="MyriadPro"/>
              </a:rPr>
              <a:t>4 </a:t>
            </a:r>
            <a:r>
              <a:rPr lang="en-AU" sz="4400" dirty="0">
                <a:effectLst/>
                <a:latin typeface="MyriadPro"/>
              </a:rPr>
              <a:t>It’s his bike. (</a:t>
            </a:r>
            <a:r>
              <a:rPr lang="en-AU" sz="4400" i="1" dirty="0">
                <a:solidFill>
                  <a:srgbClr val="FF0000"/>
                </a:solidFill>
                <a:effectLst/>
                <a:latin typeface="MyriadPro"/>
              </a:rPr>
              <a:t>pause</a:t>
            </a:r>
            <a:r>
              <a:rPr lang="en-AU" sz="4400" dirty="0">
                <a:effectLst/>
                <a:latin typeface="MyriadPro"/>
              </a:rPr>
              <a:t>) It’s his.</a:t>
            </a:r>
            <a:br>
              <a:rPr lang="en-AU" sz="4400" dirty="0">
                <a:effectLst/>
                <a:latin typeface="MyriadPro"/>
              </a:rPr>
            </a:br>
            <a:r>
              <a:rPr lang="en-AU" sz="4400" b="1" dirty="0">
                <a:solidFill>
                  <a:srgbClr val="4C4C4C"/>
                </a:solidFill>
                <a:effectLst/>
                <a:latin typeface="MyriadPro"/>
              </a:rPr>
              <a:t>5 </a:t>
            </a:r>
            <a:r>
              <a:rPr lang="en-AU" sz="4400" dirty="0">
                <a:effectLst/>
                <a:latin typeface="MyriadPro"/>
              </a:rPr>
              <a:t>It’s your phone. (</a:t>
            </a:r>
            <a:r>
              <a:rPr lang="en-AU" sz="4400" i="1" dirty="0">
                <a:solidFill>
                  <a:srgbClr val="FF0000"/>
                </a:solidFill>
                <a:effectLst/>
                <a:latin typeface="MyriadPro"/>
              </a:rPr>
              <a:t>pause</a:t>
            </a:r>
            <a:r>
              <a:rPr lang="en-AU" sz="4400" dirty="0">
                <a:effectLst/>
                <a:latin typeface="MyriadPro"/>
              </a:rPr>
              <a:t>) It’s yours.</a:t>
            </a:r>
            <a:br>
              <a:rPr lang="en-AU" sz="4400" dirty="0">
                <a:effectLst/>
                <a:latin typeface="MyriadPro"/>
              </a:rPr>
            </a:br>
            <a:r>
              <a:rPr lang="en-AU" sz="4400" b="1" dirty="0">
                <a:solidFill>
                  <a:srgbClr val="4C4C4C"/>
                </a:solidFill>
                <a:effectLst/>
                <a:latin typeface="MyriadPro"/>
              </a:rPr>
              <a:t>6 </a:t>
            </a:r>
            <a:r>
              <a:rPr lang="en-AU" sz="4400" dirty="0">
                <a:effectLst/>
                <a:latin typeface="MyriadPro"/>
              </a:rPr>
              <a:t>It’s their house. (</a:t>
            </a:r>
            <a:r>
              <a:rPr lang="en-AU" sz="4400" i="1" dirty="0">
                <a:solidFill>
                  <a:srgbClr val="FF0000"/>
                </a:solidFill>
                <a:effectLst/>
                <a:latin typeface="MyriadPro"/>
              </a:rPr>
              <a:t>pause</a:t>
            </a:r>
            <a:r>
              <a:rPr lang="en-AU" sz="4400" dirty="0">
                <a:effectLst/>
                <a:latin typeface="MyriadPro"/>
              </a:rPr>
              <a:t>) It’s theirs.</a:t>
            </a:r>
            <a:br>
              <a:rPr lang="en-AU" sz="4400" dirty="0">
                <a:effectLst/>
                <a:latin typeface="MyriadPro"/>
              </a:rPr>
            </a:br>
            <a:r>
              <a:rPr lang="en-AU" sz="4400" b="1" dirty="0">
                <a:solidFill>
                  <a:srgbClr val="4C4C4C"/>
                </a:solidFill>
                <a:effectLst/>
                <a:latin typeface="MyriadPro"/>
              </a:rPr>
              <a:t>7 </a:t>
            </a:r>
            <a:r>
              <a:rPr lang="en-AU" sz="4400" dirty="0">
                <a:effectLst/>
                <a:latin typeface="MyriadPro"/>
              </a:rPr>
              <a:t>They’re your sweets. (</a:t>
            </a:r>
            <a:r>
              <a:rPr lang="en-AU" sz="4400" i="1" dirty="0">
                <a:solidFill>
                  <a:srgbClr val="FF0000"/>
                </a:solidFill>
                <a:effectLst/>
                <a:latin typeface="MyriadPro"/>
              </a:rPr>
              <a:t>pause</a:t>
            </a:r>
            <a:r>
              <a:rPr lang="en-AU" sz="4400" dirty="0">
                <a:effectLst/>
                <a:latin typeface="MyriadPro"/>
              </a:rPr>
              <a:t>) They’re yours. 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16220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1FA86-8EBF-A67F-D52F-F0386B8B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B98D-9EB4-4053-EE33-D861A0B9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49349"/>
            <a:ext cx="12192000" cy="57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1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F_Pre-Intermediate_Girl_parts_1_&amp;_2.mp4">
            <a:hlinkClick r:id="" action="ppaction://media"/>
            <a:extLst>
              <a:ext uri="{FF2B5EF4-FFF2-40B4-BE49-F238E27FC236}">
                <a16:creationId xmlns:a16="http://schemas.microsoft.com/office/drawing/2014/main" id="{0A769E0B-3F43-32CE-9605-86EE91C86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80683"/>
            <a:ext cx="12048564" cy="67773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79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F8AB04-033A-2BFA-F6DE-C4C82633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BDCD-1319-D2CE-B58C-EE7379A9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" y="1061357"/>
            <a:ext cx="12192000" cy="5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F_Pre-Intermediate_Girl_part_3.mp4">
            <a:hlinkClick r:id="" action="ppaction://media"/>
            <a:extLst>
              <a:ext uri="{FF2B5EF4-FFF2-40B4-BE49-F238E27FC236}">
                <a16:creationId xmlns:a16="http://schemas.microsoft.com/office/drawing/2014/main" id="{174D1AE1-100C-128F-093B-026954D7A1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8" cy="68579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949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9C035-7E90-5A9A-4A17-CA155335C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F3DC7-FBCC-1446-2968-1BE636AB629F}"/>
              </a:ext>
            </a:extLst>
          </p:cNvPr>
          <p:cNvSpPr txBox="1"/>
          <p:nvPr/>
        </p:nvSpPr>
        <p:spPr>
          <a:xfrm>
            <a:off x="0" y="915573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/>
              <a:t>ANSWERS: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55C73-191F-5033-6784-5C869EFBDFDF}"/>
              </a:ext>
            </a:extLst>
          </p:cNvPr>
          <p:cNvSpPr txBox="1"/>
          <p:nvPr/>
        </p:nvSpPr>
        <p:spPr>
          <a:xfrm>
            <a:off x="125506" y="2966411"/>
            <a:ext cx="597049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 b="1" dirty="0">
                <a:solidFill>
                  <a:srgbClr val="FF0000"/>
                </a:solidFill>
              </a:rPr>
              <a:t>1</a:t>
            </a:r>
            <a:r>
              <a:rPr lang="en-AU" sz="6600" b="1" dirty="0"/>
              <a:t> </a:t>
            </a:r>
            <a:r>
              <a:rPr lang="en-AU" sz="6600" dirty="0"/>
              <a:t>He said </a:t>
            </a:r>
            <a:r>
              <a:rPr lang="en-AU" sz="6600" dirty="0" err="1"/>
              <a:t>Héloise</a:t>
            </a:r>
            <a:r>
              <a:rPr lang="en-AU" sz="6600" dirty="0"/>
              <a:t> must go. </a:t>
            </a:r>
          </a:p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0D44C-1E1B-2441-4CA6-2D38A303DE39}"/>
              </a:ext>
            </a:extLst>
          </p:cNvPr>
          <p:cNvSpPr txBox="1"/>
          <p:nvPr/>
        </p:nvSpPr>
        <p:spPr>
          <a:xfrm>
            <a:off x="6884893" y="1423404"/>
            <a:ext cx="50381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 b="1" dirty="0">
                <a:solidFill>
                  <a:srgbClr val="FF0000"/>
                </a:solidFill>
              </a:rPr>
              <a:t>2</a:t>
            </a:r>
            <a:r>
              <a:rPr lang="en-AU" sz="6600" b="1" dirty="0"/>
              <a:t> </a:t>
            </a:r>
            <a:r>
              <a:rPr lang="en-AU" sz="6600" dirty="0"/>
              <a:t>She promised Hartley she would be his.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804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67F4AD-666C-B754-E9D1-8FB9494A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FDF25-7C81-2733-15F5-50DF4FB0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2" y="1220204"/>
            <a:ext cx="12159997" cy="56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58B54-6D3A-5C3F-6A21-A0CE3934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4511B-E206-289A-6DF7-FF43A538BA2C}"/>
              </a:ext>
            </a:extLst>
          </p:cNvPr>
          <p:cNvSpPr txBox="1"/>
          <p:nvPr/>
        </p:nvSpPr>
        <p:spPr>
          <a:xfrm>
            <a:off x="-16329" y="2041354"/>
            <a:ext cx="6373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1</a:t>
            </a:r>
            <a:r>
              <a:rPr lang="en-AU" sz="54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5400" b="0" dirty="0">
                <a:effectLst/>
                <a:latin typeface="MyriadPro"/>
              </a:rPr>
              <a:t>Hartley’s wife </a:t>
            </a:r>
            <a:endParaRPr lang="en-AU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8E97A-E9E4-F4B7-91C0-3CFFE2BDADB5}"/>
              </a:ext>
            </a:extLst>
          </p:cNvPr>
          <p:cNvSpPr txBox="1"/>
          <p:nvPr/>
        </p:nvSpPr>
        <p:spPr>
          <a:xfrm>
            <a:off x="0" y="915573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/>
              <a:t>ANSWERS: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5004E-40CD-4CD1-B9A3-B78C4633F022}"/>
              </a:ext>
            </a:extLst>
          </p:cNvPr>
          <p:cNvSpPr txBox="1"/>
          <p:nvPr/>
        </p:nvSpPr>
        <p:spPr>
          <a:xfrm>
            <a:off x="-16329" y="3034641"/>
            <a:ext cx="4785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2</a:t>
            </a:r>
            <a:r>
              <a:rPr lang="en-AU" sz="54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5400" b="0" dirty="0">
                <a:effectLst/>
                <a:latin typeface="MyriadPro"/>
              </a:rPr>
              <a:t>The </a:t>
            </a:r>
            <a:r>
              <a:rPr lang="en-AU" sz="5400" b="0" dirty="0" err="1">
                <a:effectLst/>
                <a:latin typeface="MyriadPro"/>
              </a:rPr>
              <a:t>Montgomerys</a:t>
            </a:r>
            <a:r>
              <a:rPr lang="en-AU" sz="5400" b="0" dirty="0">
                <a:effectLst/>
                <a:latin typeface="MyriadPro"/>
              </a:rPr>
              <a:t>’ cook </a:t>
            </a:r>
            <a:endParaRPr lang="en-AU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40794-47C9-6983-4B63-9BB8D73B419F}"/>
              </a:ext>
            </a:extLst>
          </p:cNvPr>
          <p:cNvSpPr txBox="1"/>
          <p:nvPr/>
        </p:nvSpPr>
        <p:spPr>
          <a:xfrm>
            <a:off x="-16329" y="5777317"/>
            <a:ext cx="5665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3</a:t>
            </a:r>
            <a:r>
              <a:rPr lang="en-AU" sz="54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5400" b="0" dirty="0">
                <a:effectLst/>
                <a:latin typeface="MyriadPro"/>
              </a:rPr>
              <a:t>Hartley’s cook </a:t>
            </a:r>
            <a:endParaRPr lang="en-AU" sz="5400" dirty="0"/>
          </a:p>
        </p:txBody>
      </p:sp>
      <p:pic>
        <p:nvPicPr>
          <p:cNvPr id="1026" name="Picture 2" descr="Japanese Photos 4 - Anahita Photo Archive">
            <a:extLst>
              <a:ext uri="{FF2B5EF4-FFF2-40B4-BE49-F238E27FC236}">
                <a16:creationId xmlns:a16="http://schemas.microsoft.com/office/drawing/2014/main" id="{CC434D50-9F04-4411-1D0C-594AC5D8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24" y="1201271"/>
            <a:ext cx="7422776" cy="565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0E8DF2-288E-AB96-F4C2-C87CCFFEBFAF}"/>
              </a:ext>
            </a:extLst>
          </p:cNvPr>
          <p:cNvSpPr/>
          <p:nvPr/>
        </p:nvSpPr>
        <p:spPr>
          <a:xfrm>
            <a:off x="32003" y="4895457"/>
            <a:ext cx="1617503" cy="574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34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739DC-4FC1-9272-970A-FF370DC5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FDC24-4CA5-4B94-BFBE-7047D3843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68990"/>
            <a:ext cx="5053018" cy="58926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70D244-C8D8-0AD7-C7A0-0FFEE08E7E20}"/>
              </a:ext>
            </a:extLst>
          </p:cNvPr>
          <p:cNvSpPr/>
          <p:nvPr/>
        </p:nvSpPr>
        <p:spPr>
          <a:xfrm>
            <a:off x="426426" y="5500048"/>
            <a:ext cx="4213813" cy="125559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3BB41-B20C-478E-4985-139C9FE27763}"/>
              </a:ext>
            </a:extLst>
          </p:cNvPr>
          <p:cNvSpPr txBox="1"/>
          <p:nvPr/>
        </p:nvSpPr>
        <p:spPr>
          <a:xfrm>
            <a:off x="5053017" y="968990"/>
            <a:ext cx="71389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400" b="1" u="sng" dirty="0">
                <a:solidFill>
                  <a:srgbClr val="FF0000"/>
                </a:solidFill>
                <a:effectLst/>
                <a:latin typeface="MyriadPro"/>
              </a:rPr>
              <a:t>ANSWER:</a:t>
            </a:r>
            <a:r>
              <a:rPr lang="en-AU" sz="5400" b="1" u="sng" dirty="0">
                <a:effectLst/>
                <a:latin typeface="MyriadPro"/>
              </a:rPr>
              <a:t> </a:t>
            </a:r>
          </a:p>
          <a:p>
            <a:pPr algn="ctr"/>
            <a:endParaRPr lang="en-AU" sz="5400" b="1" u="sng" dirty="0">
              <a:effectLst/>
              <a:latin typeface="MyriadPro"/>
            </a:endParaRPr>
          </a:p>
          <a:p>
            <a:pPr algn="ctr"/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b</a:t>
            </a:r>
            <a:r>
              <a:rPr lang="en-AU" sz="5400" b="1" dirty="0">
                <a:effectLst/>
                <a:latin typeface="MyriadPro"/>
              </a:rPr>
              <a:t>: </a:t>
            </a:r>
            <a:r>
              <a:rPr lang="en-AU" sz="5400" b="1" i="1" dirty="0">
                <a:effectLst/>
                <a:latin typeface="MyriadPro"/>
              </a:rPr>
              <a:t>She should think hard about what kind of man she really wants to be with before making a decision.</a:t>
            </a:r>
            <a:endParaRPr lang="en-AU" sz="5400" b="1" i="1" dirty="0"/>
          </a:p>
        </p:txBody>
      </p:sp>
    </p:spTree>
    <p:extLst>
      <p:ext uri="{BB962C8B-B14F-4D97-AF65-F5344CB8AC3E}">
        <p14:creationId xmlns:p14="http://schemas.microsoft.com/office/powerpoint/2010/main" val="270399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E981C0-1628-1CC1-FB48-27B87E1D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8DB4D4-FFC1-3353-047E-74DC03696FE1}"/>
              </a:ext>
            </a:extLst>
          </p:cNvPr>
          <p:cNvSpPr txBox="1"/>
          <p:nvPr/>
        </p:nvSpPr>
        <p:spPr>
          <a:xfrm>
            <a:off x="-233084" y="1351508"/>
            <a:ext cx="119947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200" b="1" u="sng" dirty="0">
                <a:latin typeface="MyriadPro"/>
              </a:rPr>
              <a:t>W</a:t>
            </a:r>
            <a:r>
              <a:rPr lang="en-AU" sz="7200" b="1" u="sng" dirty="0">
                <a:effectLst/>
                <a:latin typeface="MyriadPro"/>
              </a:rPr>
              <a:t>atch</a:t>
            </a:r>
            <a:r>
              <a:rPr lang="en-AU" sz="7200" b="0" dirty="0">
                <a:effectLst/>
                <a:latin typeface="MyriadPro"/>
              </a:rPr>
              <a:t> </a:t>
            </a:r>
            <a:r>
              <a:rPr lang="en-AU" sz="7200" dirty="0">
                <a:latin typeface="MyriadPro"/>
              </a:rPr>
              <a:t>the </a:t>
            </a:r>
            <a:r>
              <a:rPr lang="en-AU" sz="7200" b="1" dirty="0">
                <a:latin typeface="MyriadPro"/>
              </a:rPr>
              <a:t>video</a:t>
            </a:r>
            <a:r>
              <a:rPr lang="en-AU" sz="7200" dirty="0">
                <a:latin typeface="MyriadPro"/>
              </a:rPr>
              <a:t> </a:t>
            </a:r>
            <a:r>
              <a:rPr lang="en-AU" sz="7200" b="1" dirty="0">
                <a:latin typeface="MyriadPro"/>
              </a:rPr>
              <a:t>Part</a:t>
            </a:r>
            <a:r>
              <a:rPr lang="en-AU" sz="7200" dirty="0">
                <a:latin typeface="MyriadPro"/>
              </a:rPr>
              <a:t> </a:t>
            </a:r>
            <a:r>
              <a:rPr lang="en-AU" sz="7200" dirty="0">
                <a:solidFill>
                  <a:srgbClr val="FF0000"/>
                </a:solidFill>
                <a:latin typeface="MyriadPro"/>
              </a:rPr>
              <a:t>4</a:t>
            </a:r>
            <a:r>
              <a:rPr lang="en-AU" sz="7200" dirty="0">
                <a:latin typeface="MyriadPro"/>
              </a:rPr>
              <a:t> </a:t>
            </a:r>
            <a:r>
              <a:rPr lang="en-AU" sz="7200" b="0" dirty="0">
                <a:effectLst/>
                <a:latin typeface="MyriadPro"/>
              </a:rPr>
              <a:t>again with </a:t>
            </a:r>
            <a:r>
              <a:rPr lang="en-AU" sz="7200" b="1" dirty="0">
                <a:solidFill>
                  <a:srgbClr val="FF0000"/>
                </a:solidFill>
                <a:effectLst/>
                <a:latin typeface="MyriadPro"/>
              </a:rPr>
              <a:t>subtitles</a:t>
            </a:r>
            <a:r>
              <a:rPr lang="en-AU" sz="7200" dirty="0">
                <a:latin typeface="MyriadPro"/>
              </a:rPr>
              <a:t>. </a:t>
            </a:r>
          </a:p>
          <a:p>
            <a:pPr algn="ctr"/>
            <a:r>
              <a:rPr lang="en-AU" sz="7200" dirty="0">
                <a:latin typeface="MyriadPro"/>
              </a:rPr>
              <a:t>S</a:t>
            </a:r>
            <a:r>
              <a:rPr lang="en-AU" sz="7200" b="0" dirty="0">
                <a:effectLst/>
                <a:latin typeface="MyriadPro"/>
              </a:rPr>
              <a:t>ee exactly what you </a:t>
            </a:r>
            <a:r>
              <a:rPr lang="en-AU" sz="7200" b="1" dirty="0">
                <a:effectLst/>
                <a:latin typeface="MyriadPro"/>
              </a:rPr>
              <a:t>understood / didn’t understand. </a:t>
            </a: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24398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EB24F-353E-5AE1-BADA-F37A5EF2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8F9E6-CCAF-1311-2B7E-108F9AB9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" y="1061357"/>
            <a:ext cx="6619809" cy="5796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032AC7-48CD-F511-1C74-953A852D252D}"/>
              </a:ext>
            </a:extLst>
          </p:cNvPr>
          <p:cNvSpPr/>
          <p:nvPr/>
        </p:nvSpPr>
        <p:spPr>
          <a:xfrm>
            <a:off x="161365" y="2661557"/>
            <a:ext cx="5934635" cy="19642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7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C1B5B-9BDD-82B5-EC0A-9AECBF54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48300-1097-33C0-9574-E758D2156A73}"/>
              </a:ext>
            </a:extLst>
          </p:cNvPr>
          <p:cNvSpPr txBox="1"/>
          <p:nvPr/>
        </p:nvSpPr>
        <p:spPr>
          <a:xfrm>
            <a:off x="32003" y="1061357"/>
            <a:ext cx="12192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0" i="0" u="none" strike="noStrike" dirty="0">
                <a:solidFill>
                  <a:srgbClr val="202124"/>
                </a:solidFill>
                <a:effectLst/>
              </a:rPr>
              <a:t>An </a:t>
            </a:r>
            <a:r>
              <a:rPr lang="en-AU" sz="6000" b="1" i="0" u="sng" strike="noStrike" dirty="0">
                <a:solidFill>
                  <a:srgbClr val="202124"/>
                </a:solidFill>
                <a:effectLst/>
              </a:rPr>
              <a:t>adverb of manner </a:t>
            </a:r>
            <a:r>
              <a:rPr lang="en-AU" sz="6000" b="1" i="0" u="none" strike="noStrike" dirty="0">
                <a:solidFill>
                  <a:srgbClr val="202124"/>
                </a:solidFill>
                <a:effectLst/>
              </a:rPr>
              <a:t>describes </a:t>
            </a:r>
            <a:r>
              <a:rPr lang="en-AU" sz="6000" b="1" i="0" u="none" strike="noStrike" dirty="0">
                <a:effectLst/>
              </a:rPr>
              <a:t>how you do an </a:t>
            </a:r>
            <a:r>
              <a:rPr lang="en-AU" sz="6000" b="1" i="0" u="none" strike="noStrike" dirty="0">
                <a:solidFill>
                  <a:srgbClr val="FF0000"/>
                </a:solidFill>
                <a:effectLst/>
              </a:rPr>
              <a:t>action</a:t>
            </a:r>
            <a:r>
              <a:rPr lang="en-AU" sz="6000" b="0" i="0" u="none" strike="noStrike" dirty="0">
                <a:solidFill>
                  <a:srgbClr val="FF0000"/>
                </a:solidFill>
                <a:effectLst/>
              </a:rPr>
              <a:t>. </a:t>
            </a:r>
            <a:r>
              <a:rPr lang="en-AU" sz="6000" b="0" i="0" u="none" strike="noStrike" dirty="0">
                <a:effectLst/>
              </a:rPr>
              <a:t>They follow immediately after a </a:t>
            </a:r>
            <a:r>
              <a:rPr lang="en-AU" sz="6000" b="1" i="0" u="sng" strike="noStrike" dirty="0">
                <a:solidFill>
                  <a:schemeClr val="accent1"/>
                </a:solidFill>
                <a:effectLst/>
              </a:rPr>
              <a:t>verb.</a:t>
            </a:r>
            <a:r>
              <a:rPr lang="en-AU" sz="6000" b="0" i="0" u="none" strike="noStrike" dirty="0">
                <a:solidFill>
                  <a:schemeClr val="accent1"/>
                </a:solidFill>
                <a:effectLst/>
              </a:rPr>
              <a:t> </a:t>
            </a:r>
            <a:endParaRPr lang="en-AU" sz="6000" dirty="0">
              <a:solidFill>
                <a:schemeClr val="accent1"/>
              </a:solidFill>
            </a:endParaRPr>
          </a:p>
          <a:p>
            <a:r>
              <a:rPr lang="en-AU" sz="6000" b="0" i="1" u="none" strike="noStrike" dirty="0">
                <a:solidFill>
                  <a:srgbClr val="202124"/>
                </a:solidFill>
                <a:effectLst/>
              </a:rPr>
              <a:t>Ex</a:t>
            </a:r>
            <a:r>
              <a:rPr lang="en-AU" sz="6000" b="0" i="0" u="none" strike="noStrike" dirty="0">
                <a:solidFill>
                  <a:srgbClr val="202124"/>
                </a:solidFill>
                <a:effectLst/>
              </a:rPr>
              <a:t>: </a:t>
            </a:r>
            <a:r>
              <a:rPr lang="en-AU" sz="6000" b="0" i="1" u="none" strike="noStrike" dirty="0">
                <a:solidFill>
                  <a:srgbClr val="202124"/>
                </a:solidFill>
                <a:effectLst/>
              </a:rPr>
              <a:t>They </a:t>
            </a:r>
            <a:r>
              <a:rPr lang="en-AU" sz="6000" b="0" i="1" u="none" strike="noStrike" dirty="0">
                <a:solidFill>
                  <a:schemeClr val="accent1"/>
                </a:solidFill>
                <a:effectLst/>
              </a:rPr>
              <a:t>dress</a:t>
            </a:r>
            <a:r>
              <a:rPr lang="en-AU" sz="6000" b="0" i="1" u="none" strike="noStrike" dirty="0">
                <a:solidFill>
                  <a:srgbClr val="202124"/>
                </a:solidFill>
                <a:effectLst/>
              </a:rPr>
              <a:t> </a:t>
            </a:r>
            <a:r>
              <a:rPr lang="en-AU" sz="6000" b="1" i="1" u="sng" strike="noStrike" dirty="0">
                <a:solidFill>
                  <a:srgbClr val="202124"/>
                </a:solidFill>
                <a:effectLst/>
              </a:rPr>
              <a:t>elegantly. </a:t>
            </a:r>
          </a:p>
          <a:p>
            <a:r>
              <a:rPr lang="en-AU" sz="6000" i="1" dirty="0">
                <a:solidFill>
                  <a:srgbClr val="202124"/>
                </a:solidFill>
              </a:rPr>
              <a:t>He </a:t>
            </a:r>
            <a:r>
              <a:rPr lang="en-AU" sz="6000" i="1" dirty="0">
                <a:solidFill>
                  <a:schemeClr val="accent1"/>
                </a:solidFill>
              </a:rPr>
              <a:t>shouted</a:t>
            </a:r>
            <a:r>
              <a:rPr lang="en-AU" sz="6000" i="1" dirty="0">
                <a:solidFill>
                  <a:srgbClr val="202124"/>
                </a:solidFill>
              </a:rPr>
              <a:t> </a:t>
            </a:r>
            <a:r>
              <a:rPr lang="en-AU" sz="6000" b="1" i="1" u="sng" dirty="0">
                <a:solidFill>
                  <a:srgbClr val="202124"/>
                </a:solidFill>
              </a:rPr>
              <a:t>angrily.</a:t>
            </a:r>
            <a:endParaRPr lang="en-AU" sz="6000" i="1" dirty="0">
              <a:solidFill>
                <a:srgbClr val="202124"/>
              </a:solidFill>
            </a:endParaRPr>
          </a:p>
          <a:p>
            <a:r>
              <a:rPr lang="en-AU" sz="6000" b="0" i="1" u="none" strike="noStrike" dirty="0">
                <a:solidFill>
                  <a:srgbClr val="202124"/>
                </a:solidFill>
                <a:effectLst/>
              </a:rPr>
              <a:t>Some elderly people </a:t>
            </a:r>
            <a:r>
              <a:rPr lang="en-AU" sz="6000" b="0" i="1" u="none" strike="noStrike" dirty="0">
                <a:solidFill>
                  <a:schemeClr val="accent1"/>
                </a:solidFill>
                <a:effectLst/>
              </a:rPr>
              <a:t>drive</a:t>
            </a:r>
            <a:r>
              <a:rPr lang="en-AU" sz="6000" b="0" i="1" u="none" strike="noStrike" dirty="0">
                <a:solidFill>
                  <a:srgbClr val="202124"/>
                </a:solidFill>
                <a:effectLst/>
              </a:rPr>
              <a:t> </a:t>
            </a:r>
            <a:r>
              <a:rPr lang="en-AU" sz="6000" b="1" i="1" u="sng" strike="noStrike" dirty="0">
                <a:solidFill>
                  <a:srgbClr val="202124"/>
                </a:solidFill>
                <a:effectLst/>
              </a:rPr>
              <a:t>slowly</a:t>
            </a:r>
            <a:r>
              <a:rPr lang="en-AU" sz="4800" b="1" i="1" u="sng" strike="noStrike" dirty="0">
                <a:solidFill>
                  <a:srgbClr val="202124"/>
                </a:solidFill>
                <a:effectLst/>
              </a:rPr>
              <a:t>. </a:t>
            </a:r>
          </a:p>
          <a:p>
            <a:endParaRPr lang="en-AU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EB9BF8-F012-0605-62C3-8F9E0EBB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FC1BC-A137-786F-9465-28D9B440DFE7}"/>
              </a:ext>
            </a:extLst>
          </p:cNvPr>
          <p:cNvSpPr txBox="1"/>
          <p:nvPr/>
        </p:nvSpPr>
        <p:spPr>
          <a:xfrm>
            <a:off x="5378823" y="179295"/>
            <a:ext cx="652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latin typeface="MyriadPro"/>
              </a:rPr>
              <a:t> </a:t>
            </a:r>
            <a:r>
              <a:rPr lang="en-AU" sz="3200" b="1" dirty="0">
                <a:solidFill>
                  <a:srgbClr val="FF0000"/>
                </a:solidFill>
                <a:effectLst/>
                <a:latin typeface="MyriadPro"/>
              </a:rPr>
              <a:t>describe</a:t>
            </a:r>
            <a:r>
              <a:rPr lang="en-AU" sz="3200" b="0" dirty="0">
                <a:effectLst/>
                <a:latin typeface="MyriadPro"/>
              </a:rPr>
              <a:t> </a:t>
            </a:r>
            <a:r>
              <a:rPr lang="en-AU" sz="3200" b="1" dirty="0">
                <a:solidFill>
                  <a:srgbClr val="FF0000"/>
                </a:solidFill>
                <a:effectLst/>
                <a:latin typeface="MyriadPro"/>
              </a:rPr>
              <a:t>actions</a:t>
            </a:r>
            <a:r>
              <a:rPr lang="en-AU" sz="3200" b="0" dirty="0">
                <a:effectLst/>
                <a:latin typeface="MyriadPro"/>
              </a:rPr>
              <a:t> (they </a:t>
            </a:r>
            <a:r>
              <a:rPr lang="en-AU" sz="3200" b="1" u="sng" dirty="0">
                <a:effectLst/>
                <a:latin typeface="MyriadPro"/>
              </a:rPr>
              <a:t>follow</a:t>
            </a:r>
            <a:r>
              <a:rPr lang="en-AU" sz="3200" b="0" dirty="0">
                <a:effectLst/>
                <a:latin typeface="MyriadPro"/>
              </a:rPr>
              <a:t> </a:t>
            </a:r>
            <a:r>
              <a:rPr lang="en-AU" sz="3200" b="1" dirty="0">
                <a:solidFill>
                  <a:srgbClr val="FF0000"/>
                </a:solidFill>
                <a:effectLst/>
                <a:latin typeface="MyriadPro"/>
              </a:rPr>
              <a:t>verbs</a:t>
            </a:r>
            <a:r>
              <a:rPr lang="en-AU" sz="3200" b="0" dirty="0">
                <a:effectLst/>
                <a:latin typeface="MyriadPro"/>
              </a:rPr>
              <a:t>) 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69399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EB24F-353E-5AE1-BADA-F37A5EF2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8F9E6-CCAF-1311-2B7E-108F9AB9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" y="1061357"/>
            <a:ext cx="6619809" cy="5796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032AC7-48CD-F511-1C74-953A852D252D}"/>
              </a:ext>
            </a:extLst>
          </p:cNvPr>
          <p:cNvSpPr/>
          <p:nvPr/>
        </p:nvSpPr>
        <p:spPr>
          <a:xfrm>
            <a:off x="161365" y="2661557"/>
            <a:ext cx="5934635" cy="19642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736DF-22A1-BE68-AA4A-80E557B3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0103F-135F-2EE2-89AA-8C5679DAED19}"/>
              </a:ext>
            </a:extLst>
          </p:cNvPr>
          <p:cNvSpPr txBox="1"/>
          <p:nvPr/>
        </p:nvSpPr>
        <p:spPr>
          <a:xfrm>
            <a:off x="0" y="915573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/>
              <a:t>ANSWERS: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8C26B-28A2-0A50-0B49-6B3BC560ED57}"/>
              </a:ext>
            </a:extLst>
          </p:cNvPr>
          <p:cNvSpPr txBox="1"/>
          <p:nvPr/>
        </p:nvSpPr>
        <p:spPr>
          <a:xfrm>
            <a:off x="3926540" y="1779687"/>
            <a:ext cx="121599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0" dirty="0">
                <a:effectLst/>
                <a:latin typeface="MyriadPro"/>
              </a:rPr>
              <a:t>dreami</a:t>
            </a:r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ly</a:t>
            </a:r>
            <a:r>
              <a:rPr lang="en-AU" sz="5400" b="0" dirty="0">
                <a:effectLst/>
                <a:latin typeface="MyriadPro"/>
              </a:rPr>
              <a:t> </a:t>
            </a:r>
            <a:r>
              <a:rPr lang="en-AU" sz="5400" b="0" u="sng" dirty="0">
                <a:effectLst/>
                <a:latin typeface="MyriadPro"/>
              </a:rPr>
              <a:t>(line 24) </a:t>
            </a:r>
          </a:p>
          <a:p>
            <a:r>
              <a:rPr lang="en-AU" sz="5400" b="0" dirty="0">
                <a:effectLst/>
                <a:latin typeface="MyriadPro"/>
              </a:rPr>
              <a:t>slow</a:t>
            </a:r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ly</a:t>
            </a:r>
            <a:r>
              <a:rPr lang="en-AU" sz="5400" b="0" dirty="0">
                <a:effectLst/>
                <a:latin typeface="MyriadPro"/>
              </a:rPr>
              <a:t> </a:t>
            </a:r>
            <a:r>
              <a:rPr lang="en-AU" sz="5400" b="0" u="sng" dirty="0">
                <a:effectLst/>
                <a:latin typeface="MyriadPro"/>
              </a:rPr>
              <a:t>(line 25) </a:t>
            </a:r>
          </a:p>
          <a:p>
            <a:r>
              <a:rPr lang="en-AU" sz="5400" b="0" dirty="0">
                <a:effectLst/>
                <a:latin typeface="MyriadPro"/>
              </a:rPr>
              <a:t>complete</a:t>
            </a:r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ly</a:t>
            </a:r>
            <a:r>
              <a:rPr lang="en-AU" sz="5400" b="0" dirty="0">
                <a:effectLst/>
                <a:latin typeface="MyriadPro"/>
              </a:rPr>
              <a:t> </a:t>
            </a:r>
            <a:r>
              <a:rPr lang="en-AU" sz="5400" b="0" u="sng" dirty="0">
                <a:effectLst/>
                <a:latin typeface="MyriadPro"/>
              </a:rPr>
              <a:t>(line 35) </a:t>
            </a:r>
          </a:p>
          <a:p>
            <a:r>
              <a:rPr lang="en-AU" sz="5400" b="0" dirty="0">
                <a:effectLst/>
                <a:latin typeface="MyriadPro"/>
              </a:rPr>
              <a:t>sudden</a:t>
            </a:r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ly</a:t>
            </a:r>
            <a:r>
              <a:rPr lang="en-AU" sz="5400" b="0" dirty="0">
                <a:effectLst/>
                <a:latin typeface="MyriadPro"/>
              </a:rPr>
              <a:t> </a:t>
            </a:r>
            <a:r>
              <a:rPr lang="en-AU" sz="5400" b="0" u="sng" dirty="0">
                <a:effectLst/>
                <a:latin typeface="MyriadPro"/>
              </a:rPr>
              <a:t>(line 43) </a:t>
            </a:r>
          </a:p>
          <a:p>
            <a:r>
              <a:rPr lang="en-AU" sz="5400" b="0" dirty="0">
                <a:effectLst/>
                <a:latin typeface="MyriadPro"/>
              </a:rPr>
              <a:t>masterful</a:t>
            </a:r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ly </a:t>
            </a:r>
            <a:r>
              <a:rPr lang="en-AU" sz="5400" b="0" u="sng" dirty="0">
                <a:effectLst/>
                <a:latin typeface="MyriadPro"/>
              </a:rPr>
              <a:t>(line 49) </a:t>
            </a:r>
          </a:p>
          <a:p>
            <a:r>
              <a:rPr lang="en-AU" sz="5400" b="0" dirty="0">
                <a:effectLst/>
                <a:latin typeface="MyriadPro"/>
              </a:rPr>
              <a:t>calm</a:t>
            </a:r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ly</a:t>
            </a:r>
            <a:r>
              <a:rPr lang="en-AU" sz="5400" b="0" dirty="0">
                <a:effectLst/>
                <a:latin typeface="MyriadPro"/>
              </a:rPr>
              <a:t> </a:t>
            </a:r>
            <a:r>
              <a:rPr lang="en-AU" sz="5400" b="0" u="sng" dirty="0">
                <a:effectLst/>
                <a:latin typeface="MyriadPro"/>
              </a:rPr>
              <a:t>(line 51) </a:t>
            </a:r>
            <a:endParaRPr lang="en-AU" sz="5400" u="sng" dirty="0"/>
          </a:p>
        </p:txBody>
      </p:sp>
    </p:spTree>
    <p:extLst>
      <p:ext uri="{BB962C8B-B14F-4D97-AF65-F5344CB8AC3E}">
        <p14:creationId xmlns:p14="http://schemas.microsoft.com/office/powerpoint/2010/main" val="35410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3186A-E322-E38E-026E-B9A8C0A7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134E86-9081-F522-3546-3D6198B0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" y="1061357"/>
            <a:ext cx="6619809" cy="57966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BABBF8-4C02-6D43-D3FD-2CC90B4294EF}"/>
              </a:ext>
            </a:extLst>
          </p:cNvPr>
          <p:cNvSpPr/>
          <p:nvPr/>
        </p:nvSpPr>
        <p:spPr>
          <a:xfrm>
            <a:off x="161365" y="4814527"/>
            <a:ext cx="5934635" cy="19642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F9109-A13F-7CAF-D675-7EBBDF8283B0}"/>
              </a:ext>
            </a:extLst>
          </p:cNvPr>
          <p:cNvSpPr txBox="1"/>
          <p:nvPr/>
        </p:nvSpPr>
        <p:spPr>
          <a:xfrm>
            <a:off x="6751678" y="982959"/>
            <a:ext cx="5508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err="1"/>
              <a:t>angry</a:t>
            </a:r>
            <a:r>
              <a:rPr lang="fr-FR" sz="6000" dirty="0"/>
              <a:t> = </a:t>
            </a:r>
            <a:r>
              <a:rPr lang="fr-FR" sz="6000" b="1" dirty="0" err="1">
                <a:solidFill>
                  <a:srgbClr val="FF0000"/>
                </a:solidFill>
              </a:rPr>
              <a:t>angrily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1D8CE-505C-A7FA-3ABB-8960EC8032C0}"/>
              </a:ext>
            </a:extLst>
          </p:cNvPr>
          <p:cNvSpPr txBox="1"/>
          <p:nvPr/>
        </p:nvSpPr>
        <p:spPr>
          <a:xfrm>
            <a:off x="197223" y="-369332"/>
            <a:ext cx="265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Lazy</a:t>
            </a:r>
            <a:r>
              <a:rPr lang="fr-FR" dirty="0"/>
              <a:t> = </a:t>
            </a:r>
            <a:r>
              <a:rPr lang="fr-FR" dirty="0" err="1"/>
              <a:t>lazily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06EB1-69BF-F076-13ED-21B163E67F6E}"/>
              </a:ext>
            </a:extLst>
          </p:cNvPr>
          <p:cNvSpPr txBox="1"/>
          <p:nvPr/>
        </p:nvSpPr>
        <p:spPr>
          <a:xfrm>
            <a:off x="6763243" y="2773861"/>
            <a:ext cx="5679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quiet = </a:t>
            </a:r>
            <a:r>
              <a:rPr lang="fr-FR" sz="6000" b="1" dirty="0" err="1">
                <a:solidFill>
                  <a:srgbClr val="FF0000"/>
                </a:solidFill>
              </a:rPr>
              <a:t>quietly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40D3D-5ED3-1A5E-3E11-014E6F0CC99D}"/>
              </a:ext>
            </a:extLst>
          </p:cNvPr>
          <p:cNvSpPr txBox="1"/>
          <p:nvPr/>
        </p:nvSpPr>
        <p:spPr>
          <a:xfrm>
            <a:off x="6836216" y="3667017"/>
            <a:ext cx="3998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err="1"/>
              <a:t>sad</a:t>
            </a:r>
            <a:r>
              <a:rPr lang="fr-FR" sz="6000" dirty="0"/>
              <a:t> = </a:t>
            </a:r>
            <a:r>
              <a:rPr lang="fr-FR" sz="6000" b="1" dirty="0" err="1">
                <a:solidFill>
                  <a:srgbClr val="FF0000"/>
                </a:solidFill>
              </a:rPr>
              <a:t>sadly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CD4DA-A78E-3EBE-456B-834F7907EE91}"/>
              </a:ext>
            </a:extLst>
          </p:cNvPr>
          <p:cNvSpPr txBox="1"/>
          <p:nvPr/>
        </p:nvSpPr>
        <p:spPr>
          <a:xfrm>
            <a:off x="6289368" y="4536943"/>
            <a:ext cx="6490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err="1"/>
              <a:t>serious</a:t>
            </a:r>
            <a:r>
              <a:rPr lang="fr-FR" sz="6000" dirty="0"/>
              <a:t> = </a:t>
            </a:r>
            <a:r>
              <a:rPr lang="fr-FR" sz="6000" b="1" dirty="0" err="1">
                <a:solidFill>
                  <a:srgbClr val="FF0000"/>
                </a:solidFill>
              </a:rPr>
              <a:t>seriously</a:t>
            </a:r>
            <a:r>
              <a:rPr lang="fr-FR" sz="6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C1C14-F622-9809-658B-DBBE410E32C9}"/>
              </a:ext>
            </a:extLst>
          </p:cNvPr>
          <p:cNvSpPr txBox="1"/>
          <p:nvPr/>
        </p:nvSpPr>
        <p:spPr>
          <a:xfrm>
            <a:off x="6276547" y="5558972"/>
            <a:ext cx="6322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slow</a:t>
            </a:r>
            <a:r>
              <a:rPr lang="fr-FR" sz="6000" dirty="0"/>
              <a:t> = </a:t>
            </a:r>
            <a:r>
              <a:rPr lang="fr-FR" sz="6000" b="1" dirty="0" err="1">
                <a:solidFill>
                  <a:srgbClr val="FF0000"/>
                </a:solidFill>
              </a:rPr>
              <a:t>slowly</a:t>
            </a:r>
            <a:endParaRPr lang="fr-FR" sz="6000" b="1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07299-F9F3-D275-5DB6-6965F422DD5F}"/>
              </a:ext>
            </a:extLst>
          </p:cNvPr>
          <p:cNvSpPr txBox="1"/>
          <p:nvPr/>
        </p:nvSpPr>
        <p:spPr>
          <a:xfrm>
            <a:off x="6836216" y="1903935"/>
            <a:ext cx="4069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err="1"/>
              <a:t>lazy</a:t>
            </a:r>
            <a:r>
              <a:rPr lang="fr-FR" sz="6000" dirty="0"/>
              <a:t> = </a:t>
            </a:r>
            <a:r>
              <a:rPr lang="fr-FR" sz="6000" b="1" dirty="0" err="1">
                <a:solidFill>
                  <a:srgbClr val="FF0000"/>
                </a:solidFill>
              </a:rPr>
              <a:t>lazily</a:t>
            </a:r>
            <a:endParaRPr lang="fr-FR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972A5A-DCCE-0E37-72EC-6F8D7AE8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DCDBB-83A1-02CF-C08C-CF7EF408A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09" y="1061357"/>
            <a:ext cx="12192000" cy="5796643"/>
          </a:xfrm>
          <a:prstGeom prst="rect">
            <a:avLst/>
          </a:prstGeom>
        </p:spPr>
      </p:pic>
      <p:pic>
        <p:nvPicPr>
          <p:cNvPr id="5" name="EF4e_PreintSB_8.26.mp3">
            <a:hlinkClick r:id="" action="ppaction://media"/>
            <a:extLst>
              <a:ext uri="{FF2B5EF4-FFF2-40B4-BE49-F238E27FC236}">
                <a16:creationId xmlns:a16="http://schemas.microsoft.com/office/drawing/2014/main" id="{3E844677-3226-7FB1-0E5E-E6C6EE45D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8002" y="2122714"/>
            <a:ext cx="1617503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82582-C837-4635-E64D-7FEBA4A6D327}"/>
              </a:ext>
            </a:extLst>
          </p:cNvPr>
          <p:cNvSpPr txBox="1"/>
          <p:nvPr/>
        </p:nvSpPr>
        <p:spPr>
          <a:xfrm>
            <a:off x="9384119" y="2687470"/>
            <a:ext cx="2043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>
                <a:solidFill>
                  <a:srgbClr val="FF0000"/>
                </a:solidFill>
              </a:rPr>
              <a:t>sadly</a:t>
            </a:r>
            <a:endParaRPr lang="fr-FR" sz="4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C2AFC-FEE4-D533-F431-CFBEAFBC9B47}"/>
              </a:ext>
            </a:extLst>
          </p:cNvPr>
          <p:cNvSpPr txBox="1"/>
          <p:nvPr/>
        </p:nvSpPr>
        <p:spPr>
          <a:xfrm>
            <a:off x="9142071" y="3246403"/>
            <a:ext cx="2528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>
                <a:solidFill>
                  <a:srgbClr val="FF0000"/>
                </a:solidFill>
              </a:rPr>
              <a:t>angrily</a:t>
            </a:r>
            <a:endParaRPr lang="fr-FR" sz="4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EA6F7-1C5B-F864-0CCC-0D2EE5F5AE92}"/>
              </a:ext>
            </a:extLst>
          </p:cNvPr>
          <p:cNvSpPr txBox="1"/>
          <p:nvPr/>
        </p:nvSpPr>
        <p:spPr>
          <a:xfrm>
            <a:off x="8104094" y="3805336"/>
            <a:ext cx="3323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>
                <a:solidFill>
                  <a:srgbClr val="FF0000"/>
                </a:solidFill>
              </a:rPr>
              <a:t>slowly</a:t>
            </a:r>
            <a:endParaRPr lang="fr-FR" sz="4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D082F-AD7E-7E90-3F77-B60BCB79DBDB}"/>
              </a:ext>
            </a:extLst>
          </p:cNvPr>
          <p:cNvSpPr txBox="1"/>
          <p:nvPr/>
        </p:nvSpPr>
        <p:spPr>
          <a:xfrm>
            <a:off x="2868706" y="4834698"/>
            <a:ext cx="2581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>
                <a:solidFill>
                  <a:srgbClr val="FF0000"/>
                </a:solidFill>
              </a:rPr>
              <a:t>quietly</a:t>
            </a:r>
            <a:endParaRPr lang="fr-FR" sz="4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17D8D-D4DC-1665-7182-A2E8438EE516}"/>
              </a:ext>
            </a:extLst>
          </p:cNvPr>
          <p:cNvSpPr txBox="1"/>
          <p:nvPr/>
        </p:nvSpPr>
        <p:spPr>
          <a:xfrm>
            <a:off x="9484659" y="5331668"/>
            <a:ext cx="1488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>
                <a:solidFill>
                  <a:srgbClr val="FF0000"/>
                </a:solidFill>
              </a:rPr>
              <a:t>lazily</a:t>
            </a:r>
            <a:endParaRPr lang="fr-FR" sz="48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70B69-5A4C-131B-16D5-9E3B80C4B3AA}"/>
              </a:ext>
            </a:extLst>
          </p:cNvPr>
          <p:cNvSpPr txBox="1"/>
          <p:nvPr/>
        </p:nvSpPr>
        <p:spPr>
          <a:xfrm>
            <a:off x="9384119" y="5846947"/>
            <a:ext cx="2528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>
                <a:solidFill>
                  <a:srgbClr val="FF0000"/>
                </a:solidFill>
              </a:rPr>
              <a:t>seriously</a:t>
            </a:r>
            <a:endParaRPr lang="fr-FR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9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50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2DCDEB-F6EF-BA9E-6B49-C940BA14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B6247C-A61E-A378-DD9E-FED7770F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" y="1061356"/>
            <a:ext cx="8393891" cy="57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D3F203-4A31-EAD3-0FC4-AE272122AC76}"/>
              </a:ext>
            </a:extLst>
          </p:cNvPr>
          <p:cNvSpPr/>
          <p:nvPr/>
        </p:nvSpPr>
        <p:spPr>
          <a:xfrm>
            <a:off x="6669741" y="3134603"/>
            <a:ext cx="753036" cy="824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2497B-F753-18A5-FBC5-C1DD34273830}"/>
              </a:ext>
            </a:extLst>
          </p:cNvPr>
          <p:cNvSpPr/>
          <p:nvPr/>
        </p:nvSpPr>
        <p:spPr>
          <a:xfrm>
            <a:off x="1129553" y="4231341"/>
            <a:ext cx="3012141" cy="1061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When your course schedule says 'group work' and you think 'hard work' | RCNi">
            <a:extLst>
              <a:ext uri="{FF2B5EF4-FFF2-40B4-BE49-F238E27FC236}">
                <a16:creationId xmlns:a16="http://schemas.microsoft.com/office/drawing/2014/main" id="{B614E1BC-5775-1751-A824-08EED1C85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24" y="1054099"/>
            <a:ext cx="3765175" cy="57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7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t English - Prepare for your English exam">
            <a:extLst>
              <a:ext uri="{FF2B5EF4-FFF2-40B4-BE49-F238E27FC236}">
                <a16:creationId xmlns:a16="http://schemas.microsoft.com/office/drawing/2014/main" id="{4AA53DF0-59F0-D59C-E322-BEEEF38A8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3FC855-8CB8-8C90-CB78-0E1CE0DC69C6}"/>
              </a:ext>
            </a:extLst>
          </p:cNvPr>
          <p:cNvSpPr/>
          <p:nvPr/>
        </p:nvSpPr>
        <p:spPr>
          <a:xfrm>
            <a:off x="2204357" y="2073729"/>
            <a:ext cx="1747157" cy="375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480EBB-FB8B-7E34-3F5E-9C44B295DF4F}"/>
              </a:ext>
            </a:extLst>
          </p:cNvPr>
          <p:cNvSpPr/>
          <p:nvPr/>
        </p:nvSpPr>
        <p:spPr>
          <a:xfrm>
            <a:off x="7952014" y="2073729"/>
            <a:ext cx="2204357" cy="375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57D527-5E91-258C-740F-4D4987769C89}"/>
              </a:ext>
            </a:extLst>
          </p:cNvPr>
          <p:cNvSpPr/>
          <p:nvPr/>
        </p:nvSpPr>
        <p:spPr>
          <a:xfrm>
            <a:off x="1894114" y="4180114"/>
            <a:ext cx="2465615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D30CD6-F73A-CD2B-2471-7E7E0AC6333D}"/>
              </a:ext>
            </a:extLst>
          </p:cNvPr>
          <p:cNvSpPr/>
          <p:nvPr/>
        </p:nvSpPr>
        <p:spPr>
          <a:xfrm>
            <a:off x="6841671" y="4180114"/>
            <a:ext cx="4163786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7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CCE1B-7129-2051-D3BF-C29756DF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3" name="Action Button: Sound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DF15872-1821-8881-C20E-A81061E6E3D5}"/>
              </a:ext>
            </a:extLst>
          </p:cNvPr>
          <p:cNvSpPr/>
          <p:nvPr/>
        </p:nvSpPr>
        <p:spPr>
          <a:xfrm>
            <a:off x="178722" y="1151392"/>
            <a:ext cx="3565964" cy="5539694"/>
          </a:xfrm>
          <a:prstGeom prst="actionButtonSou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D1D90-1A17-1DE6-3BB3-20ADDEAD1469}"/>
              </a:ext>
            </a:extLst>
          </p:cNvPr>
          <p:cNvSpPr txBox="1"/>
          <p:nvPr/>
        </p:nvSpPr>
        <p:spPr>
          <a:xfrm>
            <a:off x="3875314" y="1567543"/>
            <a:ext cx="831668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err="1"/>
              <a:t>Listen</a:t>
            </a:r>
            <a:r>
              <a:rPr lang="fr-FR" sz="6600" b="1" dirty="0"/>
              <a:t> </a:t>
            </a:r>
            <a:r>
              <a:rPr lang="fr-FR" sz="6600" b="1" u="sng" dirty="0" err="1"/>
              <a:t>again</a:t>
            </a:r>
            <a:r>
              <a:rPr lang="fr-FR" sz="6600" b="1" dirty="0"/>
              <a:t> </a:t>
            </a:r>
            <a:r>
              <a:rPr lang="fr-FR" sz="6600" b="1" dirty="0" err="1"/>
              <a:t>with</a:t>
            </a:r>
            <a:r>
              <a:rPr lang="fr-FR" sz="6600" b="1" dirty="0"/>
              <a:t> the </a:t>
            </a:r>
            <a:r>
              <a:rPr lang="fr-FR" sz="6600" b="1" u="sng" dirty="0"/>
              <a:t>script</a:t>
            </a:r>
            <a:r>
              <a:rPr lang="fr-FR" sz="6600" b="1" dirty="0"/>
              <a:t>. </a:t>
            </a:r>
          </a:p>
          <a:p>
            <a:pPr algn="ctr"/>
            <a:endParaRPr lang="fr-FR" sz="6600" b="1" dirty="0"/>
          </a:p>
          <a:p>
            <a:pPr algn="ctr"/>
            <a:r>
              <a:rPr lang="fr-FR" sz="6600" b="1" dirty="0" err="1"/>
              <a:t>Any</a:t>
            </a:r>
            <a:r>
              <a:rPr lang="fr-FR" sz="6600" b="1" dirty="0"/>
              <a:t> </a:t>
            </a:r>
            <a:r>
              <a:rPr lang="fr-FR" sz="6600" b="1" dirty="0" err="1"/>
              <a:t>vocabulary</a:t>
            </a:r>
            <a:r>
              <a:rPr lang="fr-FR" sz="6600" b="1" dirty="0"/>
              <a:t> </a:t>
            </a:r>
            <a:r>
              <a:rPr lang="fr-FR" sz="6600" b="1" dirty="0" err="1"/>
              <a:t>you</a:t>
            </a:r>
            <a:r>
              <a:rPr lang="fr-FR" sz="6600" b="1" dirty="0"/>
              <a:t> </a:t>
            </a:r>
            <a:r>
              <a:rPr lang="fr-FR" sz="6600" b="1" dirty="0" err="1"/>
              <a:t>don’t</a:t>
            </a:r>
            <a:r>
              <a:rPr lang="fr-FR" sz="6600" b="1" dirty="0"/>
              <a:t> </a:t>
            </a:r>
            <a:r>
              <a:rPr lang="fr-FR" sz="6600" b="1" dirty="0" err="1"/>
              <a:t>understand</a:t>
            </a:r>
            <a:r>
              <a:rPr lang="fr-FR" sz="6600" b="1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13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2967A4-3D96-DE0B-8C7C-92A549EDABF8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b="1" dirty="0" err="1">
                <a:solidFill>
                  <a:schemeClr val="accent1"/>
                </a:solidFill>
              </a:rPr>
              <a:t>Subject</a:t>
            </a:r>
            <a:r>
              <a:rPr lang="fr-FR" sz="9600" b="1" dirty="0">
                <a:solidFill>
                  <a:srgbClr val="FF0000"/>
                </a:solidFill>
              </a:rPr>
              <a:t> + MUSTN’T </a:t>
            </a:r>
            <a:r>
              <a:rPr lang="fr-FR" sz="9600" b="1" dirty="0"/>
              <a:t>+ </a:t>
            </a:r>
            <a:r>
              <a:rPr lang="fr-FR" sz="9600" b="1" u="sng" dirty="0"/>
              <a:t>base </a:t>
            </a:r>
            <a:r>
              <a:rPr lang="fr-FR" sz="9600" b="1" u="sng" dirty="0" err="1"/>
              <a:t>verb</a:t>
            </a:r>
            <a:r>
              <a:rPr lang="fr-FR" sz="9600" b="1" u="sng" dirty="0"/>
              <a:t> </a:t>
            </a:r>
          </a:p>
          <a:p>
            <a:pPr algn="ctr"/>
            <a:r>
              <a:rPr lang="fr-FR" sz="9600" b="1" dirty="0"/>
              <a:t>=</a:t>
            </a:r>
          </a:p>
          <a:p>
            <a:pPr algn="ctr"/>
            <a:r>
              <a:rPr lang="fr-FR" sz="9600" dirty="0"/>
              <a:t>INTERDICTION</a:t>
            </a:r>
          </a:p>
        </p:txBody>
      </p:sp>
    </p:spTree>
    <p:extLst>
      <p:ext uri="{BB962C8B-B14F-4D97-AF65-F5344CB8AC3E}">
        <p14:creationId xmlns:p14="http://schemas.microsoft.com/office/powerpoint/2010/main" val="39635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st - mustn't">
            <a:extLst>
              <a:ext uri="{FF2B5EF4-FFF2-40B4-BE49-F238E27FC236}">
                <a16:creationId xmlns:a16="http://schemas.microsoft.com/office/drawing/2014/main" id="{A1299408-0654-0434-7A74-FBEBCCCE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57803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ust - mustn't">
            <a:extLst>
              <a:ext uri="{FF2B5EF4-FFF2-40B4-BE49-F238E27FC236}">
                <a16:creationId xmlns:a16="http://schemas.microsoft.com/office/drawing/2014/main" id="{B83DCF4F-0EC8-3EDA-5300-154AF1AE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"/>
            <a:ext cx="6096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4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odal verbs: Must, have to">
            <a:extLst>
              <a:ext uri="{FF2B5EF4-FFF2-40B4-BE49-F238E27FC236}">
                <a16:creationId xmlns:a16="http://schemas.microsoft.com/office/drawing/2014/main" id="{C992D996-EA2D-684E-0ECB-5C3CD542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4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ust or mustn`t - английский язык, презентации">
            <a:extLst>
              <a:ext uri="{FF2B5EF4-FFF2-40B4-BE49-F238E27FC236}">
                <a16:creationId xmlns:a16="http://schemas.microsoft.com/office/drawing/2014/main" id="{B539F332-2972-DD3D-2F32-DECCE745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5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eaching Must and Have to - Necessity Modals - Off2Class">
            <a:extLst>
              <a:ext uri="{FF2B5EF4-FFF2-40B4-BE49-F238E27FC236}">
                <a16:creationId xmlns:a16="http://schemas.microsoft.com/office/drawing/2014/main" id="{CCA923B2-73C4-9699-0310-E53278363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2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D35CE4-D8D7-CAAD-F4E8-089592D55BE7}"/>
              </a:ext>
            </a:extLst>
          </p:cNvPr>
          <p:cNvSpPr txBox="1"/>
          <p:nvPr/>
        </p:nvSpPr>
        <p:spPr>
          <a:xfrm>
            <a:off x="0" y="-310485"/>
            <a:ext cx="12192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b="1" dirty="0" err="1">
                <a:solidFill>
                  <a:schemeClr val="accent1"/>
                </a:solidFill>
              </a:rPr>
              <a:t>Subject</a:t>
            </a:r>
            <a:r>
              <a:rPr lang="fr-FR" sz="9600" b="1" dirty="0">
                <a:solidFill>
                  <a:srgbClr val="FF0000"/>
                </a:solidFill>
              </a:rPr>
              <a:t> + DON’T HAVE TO </a:t>
            </a:r>
            <a:r>
              <a:rPr lang="fr-FR" sz="9600" b="1" dirty="0"/>
              <a:t>or</a:t>
            </a:r>
            <a:r>
              <a:rPr lang="fr-FR" sz="9600" b="1" dirty="0">
                <a:solidFill>
                  <a:srgbClr val="FF0000"/>
                </a:solidFill>
              </a:rPr>
              <a:t> DOESN’T  HAVE TO (</a:t>
            </a:r>
            <a:r>
              <a:rPr lang="fr-FR" sz="9600" b="1" dirty="0" err="1">
                <a:solidFill>
                  <a:srgbClr val="FF0000"/>
                </a:solidFill>
              </a:rPr>
              <a:t>he</a:t>
            </a:r>
            <a:r>
              <a:rPr lang="fr-FR" sz="9600" b="1" dirty="0">
                <a:solidFill>
                  <a:srgbClr val="FF0000"/>
                </a:solidFill>
              </a:rPr>
              <a:t>/</a:t>
            </a:r>
            <a:r>
              <a:rPr lang="fr-FR" sz="9600" b="1" dirty="0" err="1">
                <a:solidFill>
                  <a:srgbClr val="FF0000"/>
                </a:solidFill>
              </a:rPr>
              <a:t>she</a:t>
            </a:r>
            <a:r>
              <a:rPr lang="fr-FR" sz="9600" b="1" dirty="0">
                <a:solidFill>
                  <a:srgbClr val="FF0000"/>
                </a:solidFill>
              </a:rPr>
              <a:t>/</a:t>
            </a:r>
            <a:r>
              <a:rPr lang="fr-FR" sz="9600" b="1" dirty="0" err="1">
                <a:solidFill>
                  <a:srgbClr val="FF0000"/>
                </a:solidFill>
              </a:rPr>
              <a:t>it</a:t>
            </a:r>
            <a:r>
              <a:rPr lang="fr-FR" sz="9600" b="1" dirty="0">
                <a:solidFill>
                  <a:srgbClr val="FF0000"/>
                </a:solidFill>
              </a:rPr>
              <a:t>) </a:t>
            </a:r>
            <a:r>
              <a:rPr lang="fr-FR" sz="9600" b="1" dirty="0"/>
              <a:t>+ </a:t>
            </a:r>
            <a:r>
              <a:rPr lang="fr-FR" sz="9600" b="1" u="sng" dirty="0" err="1"/>
              <a:t>inf</a:t>
            </a:r>
            <a:r>
              <a:rPr lang="fr-FR" sz="9600" b="1" u="sng" dirty="0"/>
              <a:t> </a:t>
            </a:r>
          </a:p>
          <a:p>
            <a:pPr algn="ctr"/>
            <a:r>
              <a:rPr lang="fr-FR" sz="9600" b="1" dirty="0"/>
              <a:t>= </a:t>
            </a:r>
            <a:r>
              <a:rPr lang="fr-FR" sz="9600" dirty="0"/>
              <a:t>NO OBLIGATION, NOT NECESSARY</a:t>
            </a:r>
          </a:p>
        </p:txBody>
      </p:sp>
    </p:spTree>
    <p:extLst>
      <p:ext uri="{BB962C8B-B14F-4D97-AF65-F5344CB8AC3E}">
        <p14:creationId xmlns:p14="http://schemas.microsoft.com/office/powerpoint/2010/main" val="25585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odal verbs: Must, have to">
            <a:extLst>
              <a:ext uri="{FF2B5EF4-FFF2-40B4-BE49-F238E27FC236}">
                <a16:creationId xmlns:a16="http://schemas.microsoft.com/office/drawing/2014/main" id="{9136FE0D-BE13-2492-F370-862E2DA6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6991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E69AB-EA8E-5D0D-734E-3357016B15F0}"/>
              </a:ext>
            </a:extLst>
          </p:cNvPr>
          <p:cNvSpPr txBox="1"/>
          <p:nvPr/>
        </p:nvSpPr>
        <p:spPr>
          <a:xfrm>
            <a:off x="9192985" y="898071"/>
            <a:ext cx="29990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NO  obligation =</a:t>
            </a:r>
          </a:p>
          <a:p>
            <a:pPr algn="ctr"/>
            <a:r>
              <a:rPr lang="fr-FR" sz="4800" b="1" u="sng" dirty="0">
                <a:solidFill>
                  <a:srgbClr val="FF0000"/>
                </a:solidFill>
              </a:rPr>
              <a:t>not </a:t>
            </a:r>
            <a:r>
              <a:rPr lang="fr-FR" sz="4800" b="1" dirty="0" err="1">
                <a:solidFill>
                  <a:srgbClr val="FF0000"/>
                </a:solidFill>
              </a:rPr>
              <a:t>necessary</a:t>
            </a:r>
            <a:r>
              <a:rPr lang="fr-FR" sz="4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20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eme Creator - Funny YES!!! I DON'T HAVE TO COOK Meme Generator at  MemeCreator.org!">
            <a:extLst>
              <a:ext uri="{FF2B5EF4-FFF2-40B4-BE49-F238E27FC236}">
                <a16:creationId xmlns:a16="http://schemas.microsoft.com/office/drawing/2014/main" id="{6908A3A4-8BFD-36FD-9EAE-06A8985E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47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D31400-D40C-26D4-2258-55528A7623D5}"/>
              </a:ext>
            </a:extLst>
          </p:cNvPr>
          <p:cNvSpPr txBox="1"/>
          <p:nvPr/>
        </p:nvSpPr>
        <p:spPr>
          <a:xfrm>
            <a:off x="7478486" y="0"/>
            <a:ext cx="47135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/>
              <a:t>I can </a:t>
            </a:r>
            <a:r>
              <a:rPr lang="fr-FR" sz="6600" dirty="0" err="1"/>
              <a:t>cook</a:t>
            </a:r>
            <a:r>
              <a:rPr lang="fr-FR" sz="6600" dirty="0"/>
              <a:t> </a:t>
            </a:r>
            <a:r>
              <a:rPr lang="fr-FR" sz="6600" b="1" dirty="0"/>
              <a:t>if i </a:t>
            </a:r>
            <a:r>
              <a:rPr lang="fr-FR" sz="6600" b="1" dirty="0" err="1"/>
              <a:t>want</a:t>
            </a:r>
            <a:r>
              <a:rPr lang="fr-FR" sz="6600" b="1" dirty="0"/>
              <a:t> to</a:t>
            </a:r>
            <a:r>
              <a:rPr lang="fr-FR" sz="6600" dirty="0"/>
              <a:t>, but </a:t>
            </a:r>
            <a:r>
              <a:rPr lang="fr-FR" sz="6600" dirty="0" err="1"/>
              <a:t>it</a:t>
            </a:r>
            <a:r>
              <a:rPr lang="fr-FR" sz="6600" dirty="0"/>
              <a:t> </a:t>
            </a:r>
            <a:r>
              <a:rPr lang="fr-FR" sz="6600" dirty="0" err="1"/>
              <a:t>is</a:t>
            </a:r>
            <a:r>
              <a:rPr lang="fr-FR" sz="6600" dirty="0"/>
              <a:t> </a:t>
            </a:r>
            <a:r>
              <a:rPr lang="fr-FR" sz="6600" b="1" u="sng" dirty="0"/>
              <a:t>not</a:t>
            </a:r>
            <a:r>
              <a:rPr lang="fr-FR" sz="6600" dirty="0"/>
              <a:t> an </a:t>
            </a:r>
            <a:r>
              <a:rPr lang="fr-FR" sz="6600" b="1" dirty="0"/>
              <a:t>obligation</a:t>
            </a:r>
            <a:r>
              <a:rPr lang="fr-FR" sz="6600" dirty="0"/>
              <a:t> =  </a:t>
            </a:r>
            <a:r>
              <a:rPr lang="fr-FR" sz="6600" b="1" u="sng" dirty="0">
                <a:solidFill>
                  <a:srgbClr val="FF0000"/>
                </a:solidFill>
              </a:rPr>
              <a:t>not</a:t>
            </a:r>
            <a:r>
              <a:rPr lang="fr-FR" sz="6600" b="1" dirty="0">
                <a:solidFill>
                  <a:srgbClr val="FF0000"/>
                </a:solidFill>
              </a:rPr>
              <a:t> </a:t>
            </a:r>
            <a:r>
              <a:rPr lang="fr-FR" sz="6600" b="1" dirty="0" err="1">
                <a:solidFill>
                  <a:srgbClr val="FF0000"/>
                </a:solidFill>
              </a:rPr>
              <a:t>necessary</a:t>
            </a:r>
            <a:r>
              <a:rPr lang="fr-FR" sz="66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236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FAF8F8-D514-CBB4-6C86-32DCA8F00CDE}"/>
              </a:ext>
            </a:extLst>
          </p:cNvPr>
          <p:cNvSpPr txBox="1"/>
          <p:nvPr/>
        </p:nvSpPr>
        <p:spPr>
          <a:xfrm>
            <a:off x="7494814" y="117693"/>
            <a:ext cx="50128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i="1" dirty="0"/>
              <a:t>You </a:t>
            </a:r>
            <a:r>
              <a:rPr lang="fr-FR" sz="5400" b="1" i="1" u="sng" dirty="0" err="1">
                <a:solidFill>
                  <a:srgbClr val="FF0000"/>
                </a:solidFill>
              </a:rPr>
              <a:t>don’t</a:t>
            </a:r>
            <a:r>
              <a:rPr lang="fr-FR" sz="5400" b="1" i="1" u="sng" dirty="0">
                <a:solidFill>
                  <a:srgbClr val="FF0000"/>
                </a:solidFill>
              </a:rPr>
              <a:t> have to </a:t>
            </a:r>
            <a:r>
              <a:rPr lang="fr-FR" sz="5400" b="1" i="1" dirty="0"/>
              <a:t>wear</a:t>
            </a:r>
            <a:r>
              <a:rPr lang="fr-FR" sz="5400" i="1" dirty="0"/>
              <a:t> a </a:t>
            </a:r>
            <a:r>
              <a:rPr lang="fr-FR" sz="5400" i="1" dirty="0" err="1"/>
              <a:t>uniform</a:t>
            </a:r>
            <a:r>
              <a:rPr lang="fr-FR" sz="5400" i="1" dirty="0"/>
              <a:t> at </a:t>
            </a:r>
            <a:r>
              <a:rPr lang="fr-FR" sz="5400" i="1" dirty="0" err="1"/>
              <a:t>school</a:t>
            </a:r>
            <a:r>
              <a:rPr lang="fr-FR" sz="5400" i="1" dirty="0"/>
              <a:t> if </a:t>
            </a:r>
            <a:r>
              <a:rPr lang="fr-FR" sz="5400" i="1" dirty="0" err="1"/>
              <a:t>you</a:t>
            </a:r>
            <a:r>
              <a:rPr lang="fr-FR" sz="5400" i="1" dirty="0"/>
              <a:t> </a:t>
            </a:r>
            <a:r>
              <a:rPr lang="fr-FR" sz="5400" i="1" dirty="0" err="1"/>
              <a:t>don’t</a:t>
            </a:r>
            <a:r>
              <a:rPr lang="fr-FR" sz="5400" i="1" dirty="0"/>
              <a:t> </a:t>
            </a:r>
            <a:r>
              <a:rPr lang="fr-FR" sz="5400" i="1" dirty="0" err="1"/>
              <a:t>want</a:t>
            </a:r>
            <a:r>
              <a:rPr lang="fr-FR" sz="5400" i="1" dirty="0"/>
              <a:t> to. </a:t>
            </a:r>
            <a:r>
              <a:rPr lang="fr-FR" sz="5400" dirty="0"/>
              <a:t>=</a:t>
            </a:r>
          </a:p>
          <a:p>
            <a:pPr algn="ctr"/>
            <a:r>
              <a:rPr lang="fr-FR" sz="5400" b="1" u="sng" dirty="0"/>
              <a:t>No obligation </a:t>
            </a:r>
            <a:r>
              <a:rPr lang="fr-FR" sz="5400" dirty="0"/>
              <a:t>to wear a </a:t>
            </a:r>
            <a:r>
              <a:rPr lang="fr-FR" sz="5400" dirty="0" err="1"/>
              <a:t>uniform</a:t>
            </a:r>
            <a:r>
              <a:rPr lang="fr-FR" sz="5400" dirty="0"/>
              <a:t> </a:t>
            </a:r>
          </a:p>
        </p:txBody>
      </p:sp>
      <p:pic>
        <p:nvPicPr>
          <p:cNvPr id="15362" name="Picture 2" descr="Petition · Students do not need school uniforms · Change.org">
            <a:extLst>
              <a:ext uri="{FF2B5EF4-FFF2-40B4-BE49-F238E27FC236}">
                <a16:creationId xmlns:a16="http://schemas.microsoft.com/office/drawing/2014/main" id="{D6AA852C-A95B-7F5F-B04D-EFD618DC7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74900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mming Junction 2">
            <a:extLst>
              <a:ext uri="{FF2B5EF4-FFF2-40B4-BE49-F238E27FC236}">
                <a16:creationId xmlns:a16="http://schemas.microsoft.com/office/drawing/2014/main" id="{94B0B887-9EC5-3C13-B30C-BDD0ADA131A1}"/>
              </a:ext>
            </a:extLst>
          </p:cNvPr>
          <p:cNvSpPr/>
          <p:nvPr/>
        </p:nvSpPr>
        <p:spPr>
          <a:xfrm>
            <a:off x="212271" y="1191986"/>
            <a:ext cx="3657600" cy="5143500"/>
          </a:xfrm>
          <a:prstGeom prst="flowChartSummingJunction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2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A1529-062A-62F2-7A13-298750437EAF}"/>
              </a:ext>
            </a:extLst>
          </p:cNvPr>
          <p:cNvSpPr txBox="1"/>
          <p:nvPr/>
        </p:nvSpPr>
        <p:spPr>
          <a:xfrm>
            <a:off x="0" y="412789"/>
            <a:ext cx="1219200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b="1" dirty="0" err="1">
                <a:solidFill>
                  <a:schemeClr val="accent1"/>
                </a:solidFill>
              </a:rPr>
              <a:t>Subject</a:t>
            </a:r>
            <a:r>
              <a:rPr lang="fr-FR" sz="8000" b="1" dirty="0">
                <a:solidFill>
                  <a:srgbClr val="FF0000"/>
                </a:solidFill>
              </a:rPr>
              <a:t> + MUST </a:t>
            </a:r>
            <a:r>
              <a:rPr lang="fr-FR" sz="8000" b="1" dirty="0"/>
              <a:t>+ </a:t>
            </a:r>
            <a:r>
              <a:rPr lang="fr-FR" sz="8000" b="1" u="sng" dirty="0"/>
              <a:t>base </a:t>
            </a:r>
            <a:r>
              <a:rPr lang="fr-FR" sz="8000" b="1" u="sng" dirty="0" err="1"/>
              <a:t>verb</a:t>
            </a:r>
            <a:endParaRPr lang="fr-FR" sz="8000" b="1" u="sng" dirty="0"/>
          </a:p>
          <a:p>
            <a:pPr algn="ctr"/>
            <a:r>
              <a:rPr lang="fr-FR" sz="6600" b="1" dirty="0"/>
              <a:t>=</a:t>
            </a:r>
          </a:p>
          <a:p>
            <a:pPr algn="ctr"/>
            <a:r>
              <a:rPr lang="fr-FR" sz="8000" dirty="0"/>
              <a:t>1) </a:t>
            </a:r>
            <a:r>
              <a:rPr lang="fr-FR" sz="8000" b="1" u="sng" dirty="0" err="1"/>
              <a:t>Personal</a:t>
            </a:r>
            <a:r>
              <a:rPr lang="fr-FR" sz="8000" dirty="0"/>
              <a:t> obligation</a:t>
            </a:r>
          </a:p>
          <a:p>
            <a:pPr algn="ctr"/>
            <a:r>
              <a:rPr lang="fr-FR" sz="8000" dirty="0"/>
              <a:t>2) </a:t>
            </a:r>
            <a:r>
              <a:rPr lang="fr-FR" sz="8000" dirty="0" err="1"/>
              <a:t>Giving</a:t>
            </a:r>
            <a:r>
              <a:rPr lang="fr-FR" sz="8000" dirty="0"/>
              <a:t> </a:t>
            </a:r>
            <a:r>
              <a:rPr lang="fr-FR" sz="8000" u="sng" dirty="0" err="1"/>
              <a:t>rules</a:t>
            </a:r>
            <a:r>
              <a:rPr lang="fr-FR" sz="8000" u="sng" dirty="0"/>
              <a:t>/instructions </a:t>
            </a:r>
            <a:r>
              <a:rPr lang="fr-FR" sz="8000" b="1" u="sng" dirty="0"/>
              <a:t>to </a:t>
            </a:r>
            <a:r>
              <a:rPr lang="fr-FR" sz="8000" b="1" u="sng" dirty="0" err="1"/>
              <a:t>another</a:t>
            </a:r>
            <a:r>
              <a:rPr lang="fr-FR" sz="8000" b="1" u="sng" dirty="0"/>
              <a:t> </a:t>
            </a:r>
            <a:r>
              <a:rPr lang="fr-FR" sz="8000" b="1" u="sng" dirty="0" err="1"/>
              <a:t>person</a:t>
            </a:r>
            <a:endParaRPr lang="fr-FR" sz="8000" b="1" u="sng" dirty="0"/>
          </a:p>
        </p:txBody>
      </p:sp>
    </p:spTree>
    <p:extLst>
      <p:ext uri="{BB962C8B-B14F-4D97-AF65-F5344CB8AC3E}">
        <p14:creationId xmlns:p14="http://schemas.microsoft.com/office/powerpoint/2010/main" val="41640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5B870E-521C-885B-0110-92820F091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6999D-CDAB-81C7-C6AC-7949DBD22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8990"/>
            <a:ext cx="6328229" cy="5889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5BB2AB-3531-3EA0-FB3D-253F59176118}"/>
              </a:ext>
            </a:extLst>
          </p:cNvPr>
          <p:cNvSpPr/>
          <p:nvPr/>
        </p:nvSpPr>
        <p:spPr>
          <a:xfrm>
            <a:off x="1538514" y="5254171"/>
            <a:ext cx="1016000" cy="377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D8065-4BE9-D958-7DA5-47F4A19CEBE2}"/>
              </a:ext>
            </a:extLst>
          </p:cNvPr>
          <p:cNvSpPr txBox="1"/>
          <p:nvPr/>
        </p:nvSpPr>
        <p:spPr>
          <a:xfrm>
            <a:off x="6328229" y="1005007"/>
            <a:ext cx="5863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2 </a:t>
            </a:r>
            <a:r>
              <a:rPr lang="fr-FR" sz="4800" b="1" dirty="0">
                <a:solidFill>
                  <a:srgbClr val="FF0000"/>
                </a:solidFill>
              </a:rPr>
              <a:t>No</a:t>
            </a:r>
            <a:r>
              <a:rPr lang="fr-FR" sz="4800" dirty="0"/>
              <a:t> (ex: </a:t>
            </a:r>
            <a:r>
              <a:rPr lang="fr-FR" sz="4800" dirty="0" err="1"/>
              <a:t>She</a:t>
            </a:r>
            <a:r>
              <a:rPr lang="fr-FR" sz="4800" dirty="0"/>
              <a:t> </a:t>
            </a:r>
            <a:r>
              <a:rPr lang="fr-FR" sz="4800" b="1" u="sng" dirty="0" err="1"/>
              <a:t>should</a:t>
            </a:r>
            <a:r>
              <a:rPr lang="fr-FR" sz="4800" b="1" u="sng" dirty="0"/>
              <a:t> </a:t>
            </a:r>
            <a:r>
              <a:rPr lang="fr-FR" sz="4800" dirty="0" err="1"/>
              <a:t>stay</a:t>
            </a:r>
            <a:r>
              <a:rPr lang="fr-FR" sz="4800" dirty="0"/>
              <a:t> </a:t>
            </a:r>
            <a:r>
              <a:rPr lang="fr-FR" sz="4800" dirty="0" err="1"/>
              <a:t>with</a:t>
            </a:r>
            <a:r>
              <a:rPr lang="fr-FR" sz="4800" dirty="0"/>
              <a:t> </a:t>
            </a:r>
            <a:r>
              <a:rPr lang="fr-FR" sz="4800" dirty="0" err="1"/>
              <a:t>him</a:t>
            </a:r>
            <a:r>
              <a:rPr lang="fr-FR" sz="4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250CA-73E5-1CFF-B4EC-2B7E40C6C185}"/>
              </a:ext>
            </a:extLst>
          </p:cNvPr>
          <p:cNvSpPr txBox="1"/>
          <p:nvPr/>
        </p:nvSpPr>
        <p:spPr>
          <a:xfrm>
            <a:off x="6328229" y="2529006"/>
            <a:ext cx="5863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0" dirty="0">
                <a:effectLst/>
              </a:rPr>
              <a:t>3 </a:t>
            </a:r>
            <a:r>
              <a:rPr lang="en-AU" sz="4800" b="1" u="sng" dirty="0">
                <a:solidFill>
                  <a:srgbClr val="FF0000"/>
                </a:solidFill>
                <a:effectLst/>
              </a:rPr>
              <a:t>NEGATIVES</a:t>
            </a:r>
            <a:r>
              <a:rPr lang="en-AU" sz="4800" b="0" dirty="0">
                <a:effectLst/>
              </a:rPr>
              <a:t> with </a:t>
            </a:r>
            <a:r>
              <a:rPr lang="en-AU" sz="4800" b="1" i="1" dirty="0">
                <a:effectLst/>
              </a:rPr>
              <a:t>should</a:t>
            </a:r>
            <a:r>
              <a:rPr lang="en-AU" sz="4800" b="0" dirty="0">
                <a:effectLst/>
              </a:rPr>
              <a:t>: </a:t>
            </a:r>
          </a:p>
          <a:p>
            <a:pPr algn="ctr"/>
            <a:r>
              <a:rPr lang="en-AU" sz="4800" b="0" dirty="0">
                <a:effectLst/>
              </a:rPr>
              <a:t>Add </a:t>
            </a:r>
            <a:r>
              <a:rPr lang="en-AU" sz="4800" b="1" dirty="0">
                <a:effectLst/>
              </a:rPr>
              <a:t>not / </a:t>
            </a:r>
            <a:r>
              <a:rPr lang="en-AU" sz="4800" b="1" dirty="0" err="1">
                <a:effectLst/>
              </a:rPr>
              <a:t>n’t</a:t>
            </a:r>
            <a:r>
              <a:rPr lang="en-AU" sz="4800" b="1" dirty="0">
                <a:effectLst/>
              </a:rPr>
              <a:t> </a:t>
            </a:r>
            <a:endParaRPr lang="en-AU" b="1" dirty="0">
              <a:latin typeface="Myriad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6E685-C9A0-4E7C-601A-746CD00CD663}"/>
              </a:ext>
            </a:extLst>
          </p:cNvPr>
          <p:cNvSpPr txBox="1"/>
          <p:nvPr/>
        </p:nvSpPr>
        <p:spPr>
          <a:xfrm>
            <a:off x="6328229" y="4686549"/>
            <a:ext cx="5863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i="1" dirty="0"/>
              <a:t>3 </a:t>
            </a:r>
            <a:r>
              <a:rPr lang="en-AU" sz="4800" b="1" u="sng" dirty="0">
                <a:solidFill>
                  <a:srgbClr val="FF0000"/>
                </a:solidFill>
              </a:rPr>
              <a:t>QUESTIONS</a:t>
            </a:r>
            <a:endParaRPr lang="en-AU" sz="4800" b="1" u="sng" dirty="0">
              <a:solidFill>
                <a:srgbClr val="FF0000"/>
              </a:solidFill>
              <a:effectLst/>
            </a:endParaRPr>
          </a:p>
          <a:p>
            <a:pPr algn="ctr"/>
            <a:r>
              <a:rPr lang="en-AU" sz="4800" b="0" i="1" dirty="0">
                <a:effectLst/>
              </a:rPr>
              <a:t>Should </a:t>
            </a:r>
            <a:r>
              <a:rPr lang="en-AU" sz="4800" b="0" dirty="0">
                <a:effectLst/>
              </a:rPr>
              <a:t>+ subject + infinitive  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8071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>
            <a:extLst>
              <a:ext uri="{FF2B5EF4-FFF2-40B4-BE49-F238E27FC236}">
                <a16:creationId xmlns:a16="http://schemas.microsoft.com/office/drawing/2014/main" id="{E7297AD7-6824-ECE4-C8B0-0F222FCBE995}"/>
              </a:ext>
            </a:extLst>
          </p:cNvPr>
          <p:cNvSpPr/>
          <p:nvPr/>
        </p:nvSpPr>
        <p:spPr>
          <a:xfrm rot="2815700">
            <a:off x="6748137" y="276114"/>
            <a:ext cx="4254711" cy="3417862"/>
          </a:xfrm>
          <a:prstGeom prst="wedgeEllipseCallou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276D3-CA27-DF06-60AF-864A207A46C7}"/>
              </a:ext>
            </a:extLst>
          </p:cNvPr>
          <p:cNvSpPr txBox="1"/>
          <p:nvPr/>
        </p:nvSpPr>
        <p:spPr>
          <a:xfrm>
            <a:off x="7237507" y="551146"/>
            <a:ext cx="3755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You</a:t>
            </a:r>
            <a:r>
              <a:rPr lang="fr-FR" sz="5400" dirty="0"/>
              <a:t> </a:t>
            </a:r>
            <a:r>
              <a:rPr lang="fr-FR" sz="5400" b="1" dirty="0">
                <a:solidFill>
                  <a:srgbClr val="FF0000"/>
                </a:solidFill>
              </a:rPr>
              <a:t>must</a:t>
            </a:r>
            <a:r>
              <a:rPr lang="fr-FR" sz="5400" dirty="0"/>
              <a:t> </a:t>
            </a:r>
            <a:r>
              <a:rPr lang="fr-FR" sz="5400" b="1" u="sng" dirty="0"/>
              <a:t>clean</a:t>
            </a:r>
            <a:r>
              <a:rPr lang="fr-FR" sz="5400" dirty="0"/>
              <a:t> </a:t>
            </a:r>
            <a:r>
              <a:rPr lang="fr-FR" sz="5400" dirty="0" err="1"/>
              <a:t>your</a:t>
            </a:r>
            <a:r>
              <a:rPr lang="fr-FR" sz="5400" dirty="0"/>
              <a:t> room!</a:t>
            </a:r>
          </a:p>
        </p:txBody>
      </p:sp>
      <p:pic>
        <p:nvPicPr>
          <p:cNvPr id="3076" name="Picture 4" descr="Dessin Animé Une Femme Hurlant à Son Paresseux Illustration de Vecteur -  Illustration du émotif, combat: 181341027">
            <a:extLst>
              <a:ext uri="{FF2B5EF4-FFF2-40B4-BE49-F238E27FC236}">
                <a16:creationId xmlns:a16="http://schemas.microsoft.com/office/drawing/2014/main" id="{95513300-0442-C72A-90B7-A8777EAD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0" y="0"/>
            <a:ext cx="6492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D297F-6998-100F-2663-8CD2443B028B}"/>
              </a:ext>
            </a:extLst>
          </p:cNvPr>
          <p:cNvSpPr txBox="1"/>
          <p:nvPr/>
        </p:nvSpPr>
        <p:spPr>
          <a:xfrm>
            <a:off x="6542316" y="4457343"/>
            <a:ext cx="56496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Obligation</a:t>
            </a:r>
            <a:r>
              <a:rPr lang="fr-FR" sz="6600" dirty="0"/>
              <a:t> </a:t>
            </a:r>
            <a:r>
              <a:rPr lang="fr-FR" sz="6600" dirty="0" err="1"/>
              <a:t>from</a:t>
            </a:r>
            <a:r>
              <a:rPr lang="fr-FR" sz="6600" dirty="0"/>
              <a:t> parent to </a:t>
            </a:r>
            <a:r>
              <a:rPr lang="fr-FR" sz="6600" dirty="0" err="1"/>
              <a:t>child</a:t>
            </a:r>
            <a:r>
              <a:rPr lang="fr-FR" sz="6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30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ust or mustn`t - английский язык, презентации">
            <a:extLst>
              <a:ext uri="{FF2B5EF4-FFF2-40B4-BE49-F238E27FC236}">
                <a16:creationId xmlns:a16="http://schemas.microsoft.com/office/drawing/2014/main" id="{BE2F1E71-A02B-7872-52E5-9D540D953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471" y="0"/>
            <a:ext cx="80118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5B5F6E-32BC-3C74-2AC4-04F86AD2C7B6}"/>
              </a:ext>
            </a:extLst>
          </p:cNvPr>
          <p:cNvSpPr txBox="1"/>
          <p:nvPr/>
        </p:nvSpPr>
        <p:spPr>
          <a:xfrm>
            <a:off x="7723414" y="1859339"/>
            <a:ext cx="434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Obligation </a:t>
            </a:r>
            <a:r>
              <a:rPr lang="fr-FR" sz="6600" b="1" dirty="0" err="1">
                <a:solidFill>
                  <a:srgbClr val="FF0000"/>
                </a:solidFill>
              </a:rPr>
              <a:t>from</a:t>
            </a:r>
            <a:r>
              <a:rPr lang="fr-FR" sz="6600" dirty="0"/>
              <a:t> </a:t>
            </a:r>
            <a:r>
              <a:rPr lang="fr-FR" sz="6600" dirty="0" err="1"/>
              <a:t>teacher</a:t>
            </a:r>
            <a:r>
              <a:rPr lang="fr-FR" sz="6600" dirty="0"/>
              <a:t> to </a:t>
            </a:r>
            <a:r>
              <a:rPr lang="fr-FR" sz="6600" dirty="0" err="1"/>
              <a:t>student</a:t>
            </a:r>
            <a:r>
              <a:rPr lang="fr-FR" sz="6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68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odal verbs: Must, have to">
            <a:extLst>
              <a:ext uri="{FF2B5EF4-FFF2-40B4-BE49-F238E27FC236}">
                <a16:creationId xmlns:a16="http://schemas.microsoft.com/office/drawing/2014/main" id="{E35874A5-BA1A-BF34-4EFD-54222201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0"/>
            <a:ext cx="88827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C9820-AA8C-9A15-1211-47381C757D1D}"/>
              </a:ext>
            </a:extLst>
          </p:cNvPr>
          <p:cNvSpPr txBox="1"/>
          <p:nvPr/>
        </p:nvSpPr>
        <p:spPr>
          <a:xfrm>
            <a:off x="8490857" y="2367171"/>
            <a:ext cx="37011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>
                <a:solidFill>
                  <a:srgbClr val="FF0000"/>
                </a:solidFill>
              </a:rPr>
              <a:t>Personal</a:t>
            </a:r>
            <a:r>
              <a:rPr lang="fr-FR" sz="6600" b="1" dirty="0">
                <a:solidFill>
                  <a:srgbClr val="FF0000"/>
                </a:solidFill>
              </a:rPr>
              <a:t> obligation</a:t>
            </a:r>
          </a:p>
        </p:txBody>
      </p:sp>
    </p:spTree>
    <p:extLst>
      <p:ext uri="{BB962C8B-B14F-4D97-AF65-F5344CB8AC3E}">
        <p14:creationId xmlns:p14="http://schemas.microsoft.com/office/powerpoint/2010/main" val="115523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ive ways to quit smoking">
            <a:extLst>
              <a:ext uri="{FF2B5EF4-FFF2-40B4-BE49-F238E27FC236}">
                <a16:creationId xmlns:a16="http://schemas.microsoft.com/office/drawing/2014/main" id="{1565B5C5-1464-668B-2202-A2D4ABF7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6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0BA0FD-DE97-6439-58C0-244FB83ED996}"/>
              </a:ext>
            </a:extLst>
          </p:cNvPr>
          <p:cNvSpPr txBox="1"/>
          <p:nvPr/>
        </p:nvSpPr>
        <p:spPr>
          <a:xfrm>
            <a:off x="6809015" y="195943"/>
            <a:ext cx="555171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i="1" dirty="0">
                <a:solidFill>
                  <a:srgbClr val="FF0000"/>
                </a:solidFill>
              </a:rPr>
              <a:t>I must stop smoking! </a:t>
            </a:r>
            <a:r>
              <a:rPr lang="fr-FR" sz="5400" dirty="0"/>
              <a:t>= I </a:t>
            </a:r>
            <a:r>
              <a:rPr lang="fr-FR" sz="5400" dirty="0" err="1"/>
              <a:t>take</a:t>
            </a:r>
            <a:r>
              <a:rPr lang="fr-FR" sz="5400" dirty="0"/>
              <a:t> the </a:t>
            </a:r>
            <a:r>
              <a:rPr lang="fr-FR" sz="5400" dirty="0" err="1"/>
              <a:t>decision</a:t>
            </a:r>
            <a:r>
              <a:rPr lang="fr-FR" sz="5400" dirty="0"/>
              <a:t> to stop smoking </a:t>
            </a:r>
            <a:r>
              <a:rPr lang="fr-FR" sz="5400" dirty="0" err="1"/>
              <a:t>because</a:t>
            </a:r>
            <a:r>
              <a:rPr lang="fr-FR" sz="5400" dirty="0"/>
              <a:t> I know </a:t>
            </a:r>
            <a:r>
              <a:rPr lang="fr-FR" sz="5400" dirty="0" err="1"/>
              <a:t>it’s</a:t>
            </a:r>
            <a:r>
              <a:rPr lang="fr-FR" sz="5400" dirty="0"/>
              <a:t> not </a:t>
            </a:r>
            <a:r>
              <a:rPr lang="fr-FR" sz="5400" dirty="0" err="1"/>
              <a:t>healthy</a:t>
            </a:r>
            <a:r>
              <a:rPr lang="fr-FR" sz="5400" dirty="0"/>
              <a:t> for me. </a:t>
            </a:r>
          </a:p>
          <a:p>
            <a:pPr algn="ctr"/>
            <a:r>
              <a:rPr lang="fr-FR" sz="5400" dirty="0"/>
              <a:t>= </a:t>
            </a:r>
            <a:r>
              <a:rPr lang="fr-FR" sz="5400" b="1" dirty="0">
                <a:solidFill>
                  <a:srgbClr val="FF0000"/>
                </a:solidFill>
              </a:rPr>
              <a:t>PERSONAL OBLIGATION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67B16-761A-A4B1-4DF9-963E76A0D669}"/>
              </a:ext>
            </a:extLst>
          </p:cNvPr>
          <p:cNvSpPr/>
          <p:nvPr/>
        </p:nvSpPr>
        <p:spPr>
          <a:xfrm>
            <a:off x="10311492" y="1175657"/>
            <a:ext cx="391886" cy="620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89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94D5E-DB8B-3CC3-E75E-F7FFCC5652F1}"/>
              </a:ext>
            </a:extLst>
          </p:cNvPr>
          <p:cNvSpPr txBox="1"/>
          <p:nvPr/>
        </p:nvSpPr>
        <p:spPr>
          <a:xfrm>
            <a:off x="0" y="311288"/>
            <a:ext cx="12192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err="1">
                <a:solidFill>
                  <a:schemeClr val="accent1"/>
                </a:solidFill>
              </a:rPr>
              <a:t>Subject</a:t>
            </a:r>
            <a:r>
              <a:rPr lang="fr-FR" sz="6000" b="1" dirty="0">
                <a:solidFill>
                  <a:srgbClr val="FF0000"/>
                </a:solidFill>
              </a:rPr>
              <a:t> + HAVE TO </a:t>
            </a:r>
            <a:r>
              <a:rPr lang="fr-FR" sz="6000" b="1" dirty="0"/>
              <a:t>or</a:t>
            </a:r>
            <a:r>
              <a:rPr lang="fr-FR" sz="6000" b="1" dirty="0">
                <a:solidFill>
                  <a:srgbClr val="FF0000"/>
                </a:solidFill>
              </a:rPr>
              <a:t> HAS TO (</a:t>
            </a:r>
            <a:r>
              <a:rPr lang="fr-FR" sz="6000" b="1" dirty="0" err="1">
                <a:solidFill>
                  <a:srgbClr val="FF0000"/>
                </a:solidFill>
              </a:rPr>
              <a:t>he</a:t>
            </a:r>
            <a:r>
              <a:rPr lang="fr-FR" sz="6000" b="1" dirty="0">
                <a:solidFill>
                  <a:srgbClr val="FF0000"/>
                </a:solidFill>
              </a:rPr>
              <a:t>, </a:t>
            </a:r>
            <a:r>
              <a:rPr lang="fr-FR" sz="6000" b="1" dirty="0" err="1">
                <a:solidFill>
                  <a:srgbClr val="FF0000"/>
                </a:solidFill>
              </a:rPr>
              <a:t>she</a:t>
            </a:r>
            <a:r>
              <a:rPr lang="fr-FR" sz="6000" b="1" dirty="0">
                <a:solidFill>
                  <a:srgbClr val="FF0000"/>
                </a:solidFill>
              </a:rPr>
              <a:t>, </a:t>
            </a:r>
            <a:r>
              <a:rPr lang="fr-FR" sz="6000" b="1" dirty="0" err="1">
                <a:solidFill>
                  <a:srgbClr val="FF0000"/>
                </a:solidFill>
              </a:rPr>
              <a:t>it</a:t>
            </a:r>
            <a:r>
              <a:rPr lang="fr-FR" sz="6000" b="1" dirty="0">
                <a:solidFill>
                  <a:srgbClr val="FF0000"/>
                </a:solidFill>
              </a:rPr>
              <a:t>) </a:t>
            </a:r>
            <a:r>
              <a:rPr lang="fr-FR" sz="6000" b="1" dirty="0"/>
              <a:t>+ </a:t>
            </a:r>
            <a:r>
              <a:rPr lang="fr-FR" sz="6000" b="1" u="sng" dirty="0"/>
              <a:t>base </a:t>
            </a:r>
            <a:r>
              <a:rPr lang="fr-FR" sz="6000" b="1" u="sng" dirty="0" err="1"/>
              <a:t>verb</a:t>
            </a:r>
            <a:r>
              <a:rPr lang="fr-FR" sz="6000" b="1" u="sng" dirty="0"/>
              <a:t> </a:t>
            </a:r>
          </a:p>
          <a:p>
            <a:pPr algn="ctr"/>
            <a:r>
              <a:rPr lang="fr-FR" sz="6000" dirty="0"/>
              <a:t>=</a:t>
            </a:r>
          </a:p>
          <a:p>
            <a:pPr algn="ctr"/>
            <a:r>
              <a:rPr lang="fr-FR" sz="6000" dirty="0"/>
              <a:t> 1 General/</a:t>
            </a:r>
            <a:r>
              <a:rPr lang="fr-FR" sz="6000" dirty="0" err="1"/>
              <a:t>external</a:t>
            </a:r>
            <a:r>
              <a:rPr lang="fr-FR" sz="6000" dirty="0"/>
              <a:t> obligation (</a:t>
            </a:r>
            <a:r>
              <a:rPr lang="fr-FR" sz="6000" i="1" u="sng" dirty="0"/>
              <a:t>ex</a:t>
            </a:r>
            <a:r>
              <a:rPr lang="fr-FR" sz="6000" i="1" dirty="0"/>
              <a:t>: </a:t>
            </a:r>
            <a:r>
              <a:rPr lang="fr-FR" sz="6000" i="1" dirty="0" err="1"/>
              <a:t>school</a:t>
            </a:r>
            <a:r>
              <a:rPr lang="fr-FR" sz="6000" i="1" dirty="0"/>
              <a:t>/</a:t>
            </a:r>
            <a:r>
              <a:rPr lang="fr-FR" sz="6000" i="1" dirty="0" err="1"/>
              <a:t>work</a:t>
            </a:r>
            <a:r>
              <a:rPr lang="fr-FR" sz="6000" i="1" dirty="0"/>
              <a:t> </a:t>
            </a:r>
            <a:r>
              <a:rPr lang="fr-FR" sz="6000" i="1" dirty="0" err="1"/>
              <a:t>rules</a:t>
            </a:r>
            <a:r>
              <a:rPr lang="fr-FR" sz="6000" i="1" dirty="0"/>
              <a:t>, </a:t>
            </a:r>
            <a:r>
              <a:rPr lang="fr-FR" sz="6000" i="1" dirty="0" err="1"/>
              <a:t>law</a:t>
            </a:r>
            <a:r>
              <a:rPr lang="fr-FR" sz="6000" i="1" dirty="0"/>
              <a:t>)</a:t>
            </a:r>
          </a:p>
          <a:p>
            <a:pPr algn="ctr"/>
            <a:r>
              <a:rPr lang="fr-FR" sz="6000" dirty="0"/>
              <a:t>2) Obligation to do </a:t>
            </a:r>
            <a:r>
              <a:rPr lang="fr-FR" sz="6000" dirty="0" err="1"/>
              <a:t>something</a:t>
            </a:r>
            <a:r>
              <a:rPr lang="fr-FR" sz="6000" dirty="0"/>
              <a:t> by </a:t>
            </a:r>
            <a:r>
              <a:rPr lang="fr-FR" sz="6000" b="1" u="sng" dirty="0" err="1"/>
              <a:t>another</a:t>
            </a:r>
            <a:r>
              <a:rPr lang="fr-FR" sz="6000" b="1" u="sng" dirty="0"/>
              <a:t> </a:t>
            </a:r>
            <a:r>
              <a:rPr lang="fr-FR" sz="6000" b="1" u="sng" dirty="0" err="1"/>
              <a:t>person</a:t>
            </a:r>
            <a:endParaRPr lang="fr-FR" sz="6000" b="1" u="sng" dirty="0"/>
          </a:p>
          <a:p>
            <a:pPr algn="ctr"/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139360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947BB-20AC-C87F-C3F1-7D2C9D964D0F}"/>
              </a:ext>
            </a:extLst>
          </p:cNvPr>
          <p:cNvSpPr txBox="1"/>
          <p:nvPr/>
        </p:nvSpPr>
        <p:spPr>
          <a:xfrm>
            <a:off x="9209314" y="474345"/>
            <a:ext cx="29826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/>
              <a:t>I </a:t>
            </a:r>
            <a:r>
              <a:rPr lang="fr-FR" sz="5400" b="1" u="sng" dirty="0"/>
              <a:t>have to </a:t>
            </a:r>
            <a:r>
              <a:rPr lang="fr-FR" sz="5400" dirty="0"/>
              <a:t>start </a:t>
            </a:r>
            <a:r>
              <a:rPr lang="fr-FR" sz="5400" dirty="0" err="1"/>
              <a:t>school</a:t>
            </a:r>
            <a:r>
              <a:rPr lang="fr-FR" sz="5400" dirty="0"/>
              <a:t> at 9am. =</a:t>
            </a:r>
          </a:p>
          <a:p>
            <a:endParaRPr lang="fr-FR" sz="5400" dirty="0"/>
          </a:p>
          <a:p>
            <a:pPr algn="ctr"/>
            <a:r>
              <a:rPr lang="fr-FR" sz="5400" b="1" dirty="0">
                <a:solidFill>
                  <a:srgbClr val="FF0000"/>
                </a:solidFill>
              </a:rPr>
              <a:t>SCHOOL RULES </a:t>
            </a:r>
          </a:p>
        </p:txBody>
      </p:sp>
      <p:pic>
        <p:nvPicPr>
          <p:cNvPr id="18434" name="Picture 2" descr="School timetable | LearnEnglish Kids">
            <a:extLst>
              <a:ext uri="{FF2B5EF4-FFF2-40B4-BE49-F238E27FC236}">
                <a16:creationId xmlns:a16="http://schemas.microsoft.com/office/drawing/2014/main" id="{7EAC9039-93C6-C3E4-2E32-D2F0BF74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93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06E402-B29E-B250-A1D5-6CEA2EA0CC02}"/>
              </a:ext>
            </a:extLst>
          </p:cNvPr>
          <p:cNvSpPr/>
          <p:nvPr/>
        </p:nvSpPr>
        <p:spPr>
          <a:xfrm>
            <a:off x="555171" y="1567543"/>
            <a:ext cx="620486" cy="865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8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What if Australia switched to driving on the right? | The West Australian">
            <a:extLst>
              <a:ext uri="{FF2B5EF4-FFF2-40B4-BE49-F238E27FC236}">
                <a16:creationId xmlns:a16="http://schemas.microsoft.com/office/drawing/2014/main" id="{544539C7-08B6-3E42-8101-382EC267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172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EA7E8-3AA9-7C0D-CE42-FC17F142DEEF}"/>
              </a:ext>
            </a:extLst>
          </p:cNvPr>
          <p:cNvSpPr txBox="1"/>
          <p:nvPr/>
        </p:nvSpPr>
        <p:spPr>
          <a:xfrm>
            <a:off x="8311243" y="302359"/>
            <a:ext cx="38807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In </a:t>
            </a:r>
            <a:r>
              <a:rPr lang="fr-FR" sz="6000" dirty="0" err="1"/>
              <a:t>Australia</a:t>
            </a:r>
            <a:r>
              <a:rPr lang="fr-FR" sz="6000" dirty="0"/>
              <a:t>, </a:t>
            </a:r>
            <a:r>
              <a:rPr lang="fr-FR" sz="6000" dirty="0" err="1"/>
              <a:t>you</a:t>
            </a:r>
            <a:r>
              <a:rPr lang="fr-FR" sz="6000" dirty="0"/>
              <a:t> have to drive on the right. </a:t>
            </a:r>
          </a:p>
          <a:p>
            <a:pPr algn="ctr"/>
            <a:endParaRPr lang="fr-FR" sz="6000" dirty="0"/>
          </a:p>
          <a:p>
            <a:pPr algn="ctr"/>
            <a:r>
              <a:rPr lang="fr-FR" sz="6000" dirty="0"/>
              <a:t>= </a:t>
            </a:r>
            <a:r>
              <a:rPr lang="fr-FR" sz="6000" dirty="0" err="1"/>
              <a:t>it’s</a:t>
            </a:r>
            <a:r>
              <a:rPr lang="fr-FR" sz="6000" dirty="0"/>
              <a:t> </a:t>
            </a:r>
            <a:r>
              <a:rPr lang="fr-FR" sz="6000" b="1" u="sng" dirty="0">
                <a:solidFill>
                  <a:srgbClr val="FF0000"/>
                </a:solidFill>
              </a:rPr>
              <a:t>the </a:t>
            </a:r>
            <a:r>
              <a:rPr lang="fr-FR" sz="6000" b="1" u="sng" dirty="0" err="1">
                <a:solidFill>
                  <a:srgbClr val="FF0000"/>
                </a:solidFill>
              </a:rPr>
              <a:t>law</a:t>
            </a:r>
            <a:r>
              <a:rPr lang="fr-FR" sz="6000" b="1" u="sng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315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ow to Quit | Smoking &amp; Tobacco Use | CDC">
            <a:extLst>
              <a:ext uri="{FF2B5EF4-FFF2-40B4-BE49-F238E27FC236}">
                <a16:creationId xmlns:a16="http://schemas.microsoft.com/office/drawing/2014/main" id="{9656AE8A-85CF-ACC9-6AE9-0BFE8CEFC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0"/>
            <a:ext cx="97808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C31EB246-3A69-0BBF-3928-457A193C7533}"/>
              </a:ext>
            </a:extLst>
          </p:cNvPr>
          <p:cNvSpPr/>
          <p:nvPr/>
        </p:nvSpPr>
        <p:spPr>
          <a:xfrm rot="1610874">
            <a:off x="8907222" y="282418"/>
            <a:ext cx="3381167" cy="3696292"/>
          </a:xfrm>
          <a:prstGeom prst="wedgeEllipseCallou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8389C-0AC6-35AF-7A32-3347B5F6DA5F}"/>
              </a:ext>
            </a:extLst>
          </p:cNvPr>
          <p:cNvSpPr txBox="1"/>
          <p:nvPr/>
        </p:nvSpPr>
        <p:spPr>
          <a:xfrm>
            <a:off x="9192080" y="1045029"/>
            <a:ext cx="3397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You </a:t>
            </a:r>
            <a:r>
              <a:rPr lang="fr-FR" sz="5400" b="1" dirty="0">
                <a:solidFill>
                  <a:srgbClr val="FF0000"/>
                </a:solidFill>
              </a:rPr>
              <a:t>must</a:t>
            </a:r>
            <a:r>
              <a:rPr lang="fr-FR" sz="5400" dirty="0"/>
              <a:t> stop smoking! 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73AF75D4-E14C-85D2-7134-6B81BCBDCCBF}"/>
              </a:ext>
            </a:extLst>
          </p:cNvPr>
          <p:cNvSpPr/>
          <p:nvPr/>
        </p:nvSpPr>
        <p:spPr>
          <a:xfrm rot="17854355">
            <a:off x="204319" y="460863"/>
            <a:ext cx="3379647" cy="3533101"/>
          </a:xfrm>
          <a:prstGeom prst="wedgeEllipseCallou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81922-BCBB-C079-4EB0-D1E16029AE1E}"/>
              </a:ext>
            </a:extLst>
          </p:cNvPr>
          <p:cNvSpPr txBox="1"/>
          <p:nvPr/>
        </p:nvSpPr>
        <p:spPr>
          <a:xfrm>
            <a:off x="640681" y="768030"/>
            <a:ext cx="34722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I </a:t>
            </a:r>
            <a:r>
              <a:rPr lang="fr-FR" sz="6000" b="1" dirty="0">
                <a:solidFill>
                  <a:srgbClr val="FF0000"/>
                </a:solidFill>
              </a:rPr>
              <a:t>have to </a:t>
            </a:r>
            <a:r>
              <a:rPr lang="fr-FR" sz="6000" dirty="0"/>
              <a:t>stop smoking?</a:t>
            </a:r>
          </a:p>
        </p:txBody>
      </p:sp>
    </p:spTree>
    <p:extLst>
      <p:ext uri="{BB962C8B-B14F-4D97-AF65-F5344CB8AC3E}">
        <p14:creationId xmlns:p14="http://schemas.microsoft.com/office/powerpoint/2010/main" val="20579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6" grpId="1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Test English - Prepare for your English exam">
            <a:extLst>
              <a:ext uri="{FF2B5EF4-FFF2-40B4-BE49-F238E27FC236}">
                <a16:creationId xmlns:a16="http://schemas.microsoft.com/office/drawing/2014/main" id="{D2AED8E0-E103-F44B-AF1C-6DFBBE78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43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CACA3-7B44-FDA6-9309-D651B02F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757"/>
            <a:ext cx="5883729" cy="6025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3F1C3-2474-FE0D-34D0-2BCF9480E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2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37776-F070-AE34-68F5-39FAD77DF80B}"/>
              </a:ext>
            </a:extLst>
          </p:cNvPr>
          <p:cNvSpPr txBox="1"/>
          <p:nvPr/>
        </p:nvSpPr>
        <p:spPr>
          <a:xfrm>
            <a:off x="5883729" y="832757"/>
            <a:ext cx="4191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rgbClr val="FF0000"/>
                </a:solidFill>
              </a:rPr>
              <a:t>1</a:t>
            </a:r>
            <a:r>
              <a:rPr lang="fr-FR" sz="5400" dirty="0"/>
              <a:t> a </a:t>
            </a:r>
          </a:p>
          <a:p>
            <a:r>
              <a:rPr lang="fr-FR" sz="5400" dirty="0">
                <a:solidFill>
                  <a:srgbClr val="FF0000"/>
                </a:solidFill>
              </a:rPr>
              <a:t>2</a:t>
            </a:r>
            <a:r>
              <a:rPr lang="fr-FR" sz="5400" dirty="0"/>
              <a:t> c</a:t>
            </a:r>
          </a:p>
          <a:p>
            <a:r>
              <a:rPr lang="fr-FR" sz="5400" dirty="0">
                <a:solidFill>
                  <a:srgbClr val="FF0000"/>
                </a:solidFill>
              </a:rPr>
              <a:t>3</a:t>
            </a:r>
            <a:r>
              <a:rPr lang="fr-FR" sz="5400" dirty="0"/>
              <a:t> b</a:t>
            </a:r>
          </a:p>
          <a:p>
            <a:r>
              <a:rPr lang="fr-FR" sz="5400" dirty="0">
                <a:solidFill>
                  <a:srgbClr val="FF0000"/>
                </a:solidFill>
              </a:rPr>
              <a:t>4</a:t>
            </a:r>
            <a:r>
              <a:rPr lang="fr-FR" sz="5400" dirty="0"/>
              <a:t> c</a:t>
            </a:r>
          </a:p>
          <a:p>
            <a:r>
              <a:rPr lang="fr-FR" sz="5400" dirty="0">
                <a:solidFill>
                  <a:srgbClr val="FF0000"/>
                </a:solidFill>
              </a:rPr>
              <a:t>5</a:t>
            </a:r>
            <a:r>
              <a:rPr lang="fr-FR" sz="5400" dirty="0"/>
              <a:t> b </a:t>
            </a:r>
          </a:p>
          <a:p>
            <a:r>
              <a:rPr lang="fr-FR" sz="5400" dirty="0">
                <a:solidFill>
                  <a:srgbClr val="FF0000"/>
                </a:solidFill>
              </a:rPr>
              <a:t>6</a:t>
            </a:r>
            <a:r>
              <a:rPr lang="fr-FR" sz="5400" dirty="0"/>
              <a:t> a </a:t>
            </a:r>
          </a:p>
          <a:p>
            <a:r>
              <a:rPr lang="fr-FR" sz="5400" dirty="0">
                <a:solidFill>
                  <a:srgbClr val="FF0000"/>
                </a:solidFill>
              </a:rPr>
              <a:t>7</a:t>
            </a:r>
            <a:r>
              <a:rPr lang="fr-FR" sz="5400" dirty="0"/>
              <a:t> a</a:t>
            </a:r>
          </a:p>
          <a:p>
            <a:r>
              <a:rPr lang="fr-FR" sz="5400" dirty="0"/>
              <a:t> </a:t>
            </a:r>
          </a:p>
          <a:p>
            <a:endParaRPr lang="fr-FR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FD1E4-D8AC-AA5D-DA6E-636514A4D13B}"/>
              </a:ext>
            </a:extLst>
          </p:cNvPr>
          <p:cNvSpPr txBox="1"/>
          <p:nvPr/>
        </p:nvSpPr>
        <p:spPr>
          <a:xfrm>
            <a:off x="8384722" y="832757"/>
            <a:ext cx="33800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rgbClr val="FF0000"/>
                </a:solidFill>
              </a:rPr>
              <a:t>8</a:t>
            </a:r>
            <a:r>
              <a:rPr lang="fr-FR" sz="5400" dirty="0"/>
              <a:t> c</a:t>
            </a:r>
          </a:p>
          <a:p>
            <a:r>
              <a:rPr lang="fr-FR" sz="5400" dirty="0">
                <a:solidFill>
                  <a:srgbClr val="FF0000"/>
                </a:solidFill>
              </a:rPr>
              <a:t>9</a:t>
            </a:r>
            <a:r>
              <a:rPr lang="fr-FR" sz="5400" dirty="0"/>
              <a:t> c</a:t>
            </a:r>
          </a:p>
          <a:p>
            <a:r>
              <a:rPr lang="fr-FR" sz="5400" dirty="0">
                <a:solidFill>
                  <a:srgbClr val="FF0000"/>
                </a:solidFill>
              </a:rPr>
              <a:t>10</a:t>
            </a:r>
            <a:r>
              <a:rPr lang="fr-FR" sz="5400" dirty="0"/>
              <a:t> b</a:t>
            </a:r>
          </a:p>
          <a:p>
            <a:r>
              <a:rPr lang="fr-FR" sz="5400" dirty="0">
                <a:solidFill>
                  <a:srgbClr val="FF0000"/>
                </a:solidFill>
              </a:rPr>
              <a:t>11</a:t>
            </a:r>
            <a:r>
              <a:rPr lang="fr-FR" sz="5400" dirty="0"/>
              <a:t> a</a:t>
            </a:r>
          </a:p>
          <a:p>
            <a:r>
              <a:rPr lang="fr-FR" sz="5400" dirty="0">
                <a:solidFill>
                  <a:srgbClr val="FF0000"/>
                </a:solidFill>
              </a:rPr>
              <a:t>12</a:t>
            </a:r>
            <a:r>
              <a:rPr lang="fr-FR" sz="5400" dirty="0"/>
              <a:t> b</a:t>
            </a:r>
          </a:p>
          <a:p>
            <a:r>
              <a:rPr lang="fr-FR" sz="5400" dirty="0">
                <a:solidFill>
                  <a:srgbClr val="FF0000"/>
                </a:solidFill>
              </a:rPr>
              <a:t>13</a:t>
            </a:r>
            <a:r>
              <a:rPr lang="fr-FR" sz="5400" dirty="0"/>
              <a:t> b</a:t>
            </a:r>
          </a:p>
          <a:p>
            <a:r>
              <a:rPr lang="fr-FR" sz="5400" dirty="0">
                <a:solidFill>
                  <a:srgbClr val="FF0000"/>
                </a:solidFill>
              </a:rPr>
              <a:t>14</a:t>
            </a:r>
            <a:r>
              <a:rPr lang="fr-FR" sz="5400" dirty="0"/>
              <a:t>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8C6A1-9B4B-5848-DC93-B6B64CD7AC02}"/>
              </a:ext>
            </a:extLst>
          </p:cNvPr>
          <p:cNvSpPr txBox="1"/>
          <p:nvPr/>
        </p:nvSpPr>
        <p:spPr>
          <a:xfrm>
            <a:off x="10116911" y="832757"/>
            <a:ext cx="1861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rgbClr val="FF0000"/>
                </a:solidFill>
              </a:rPr>
              <a:t>15</a:t>
            </a:r>
            <a:r>
              <a:rPr lang="fr-FR" sz="5400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3476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23223-A008-E09E-CE7F-36638CF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E6C44E-6890-A267-BC8A-6E6DCC1D0D9D}"/>
              </a:ext>
            </a:extLst>
          </p:cNvPr>
          <p:cNvSpPr txBox="1"/>
          <p:nvPr/>
        </p:nvSpPr>
        <p:spPr>
          <a:xfrm>
            <a:off x="0" y="1088571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err="1"/>
              <a:t>Grammar</a:t>
            </a:r>
            <a:r>
              <a:rPr lang="fr-FR" sz="6600" b="1" dirty="0"/>
              <a:t> </a:t>
            </a:r>
            <a:r>
              <a:rPr lang="fr-FR" sz="6600" b="1" dirty="0" err="1"/>
              <a:t>lesson</a:t>
            </a:r>
            <a:r>
              <a:rPr lang="fr-FR" sz="6600" b="1" dirty="0"/>
              <a:t> on the </a:t>
            </a:r>
            <a:r>
              <a:rPr lang="fr-FR" sz="6600" b="1" u="sng" dirty="0" err="1"/>
              <a:t>board</a:t>
            </a:r>
            <a:endParaRPr lang="fr-FR" sz="6600" b="1" u="sng" dirty="0"/>
          </a:p>
        </p:txBody>
      </p:sp>
      <p:pic>
        <p:nvPicPr>
          <p:cNvPr id="1026" name="Picture 2" descr="1,028 College Classroom Whiteboard Stock Photos, Pictures &amp; Royalty-Free  Images - iStock">
            <a:extLst>
              <a:ext uri="{FF2B5EF4-FFF2-40B4-BE49-F238E27FC236}">
                <a16:creationId xmlns:a16="http://schemas.microsoft.com/office/drawing/2014/main" id="{A024C0C0-737C-5EA7-A04C-3C01D361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6984"/>
            <a:ext cx="12191999" cy="478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16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AE5C4-09AC-C6C5-E53B-CE5525D8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317B2-B414-811D-C575-A5F82450D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756"/>
            <a:ext cx="12192000" cy="60252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2AB2FB7-EB00-8D8B-BC92-BD20DE1D55CA}"/>
              </a:ext>
            </a:extLst>
          </p:cNvPr>
          <p:cNvSpPr/>
          <p:nvPr/>
        </p:nvSpPr>
        <p:spPr>
          <a:xfrm>
            <a:off x="7184571" y="2743200"/>
            <a:ext cx="1322615" cy="424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079009-81A1-AE36-42CA-8902739AEF04}"/>
              </a:ext>
            </a:extLst>
          </p:cNvPr>
          <p:cNvSpPr/>
          <p:nvPr/>
        </p:nvSpPr>
        <p:spPr>
          <a:xfrm>
            <a:off x="4283528" y="3216728"/>
            <a:ext cx="1322615" cy="424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7B7F6E-1D50-F12B-021F-B1310DD547DD}"/>
              </a:ext>
            </a:extLst>
          </p:cNvPr>
          <p:cNvSpPr/>
          <p:nvPr/>
        </p:nvSpPr>
        <p:spPr>
          <a:xfrm>
            <a:off x="6868885" y="3744686"/>
            <a:ext cx="1322615" cy="424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824427-31EC-67B3-CB4E-698EED88093C}"/>
              </a:ext>
            </a:extLst>
          </p:cNvPr>
          <p:cNvSpPr/>
          <p:nvPr/>
        </p:nvSpPr>
        <p:spPr>
          <a:xfrm>
            <a:off x="5301342" y="4299857"/>
            <a:ext cx="1322615" cy="424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D8C0C6-5F50-7FA8-51A6-CB385AA5D1F4}"/>
              </a:ext>
            </a:extLst>
          </p:cNvPr>
          <p:cNvSpPr/>
          <p:nvPr/>
        </p:nvSpPr>
        <p:spPr>
          <a:xfrm>
            <a:off x="8322128" y="4724400"/>
            <a:ext cx="1322615" cy="424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22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38438-B486-73C1-D1B0-4313FEBA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E1783-60B6-2435-D78D-551E06D3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0100"/>
            <a:ext cx="12192000" cy="6025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A2B64-1473-5988-56AF-20E289FF8446}"/>
              </a:ext>
            </a:extLst>
          </p:cNvPr>
          <p:cNvSpPr txBox="1"/>
          <p:nvPr/>
        </p:nvSpPr>
        <p:spPr>
          <a:xfrm>
            <a:off x="2498271" y="2811042"/>
            <a:ext cx="2024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accent1"/>
                </a:solidFill>
              </a:rPr>
              <a:t>forget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45EEC-A1AD-7823-8182-D3F93D57E6FF}"/>
              </a:ext>
            </a:extLst>
          </p:cNvPr>
          <p:cNvSpPr txBox="1"/>
          <p:nvPr/>
        </p:nvSpPr>
        <p:spPr>
          <a:xfrm>
            <a:off x="3135086" y="3298372"/>
            <a:ext cx="1910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accent1"/>
                </a:solidFill>
              </a:rPr>
              <a:t>learn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4CED8-FD27-A648-4BB2-1E44B79186EA}"/>
              </a:ext>
            </a:extLst>
          </p:cNvPr>
          <p:cNvSpPr txBox="1"/>
          <p:nvPr/>
        </p:nvSpPr>
        <p:spPr>
          <a:xfrm>
            <a:off x="2669721" y="3746234"/>
            <a:ext cx="2432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accent1"/>
                </a:solidFill>
              </a:rPr>
              <a:t>feel</a:t>
            </a:r>
            <a:r>
              <a:rPr lang="fr-FR" sz="4000" b="1" dirty="0">
                <a:solidFill>
                  <a:schemeClr val="accent1"/>
                </a:solidFill>
              </a:rPr>
              <a:t> 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FD5C9-D45F-546B-2F30-D9C4DBF07F07}"/>
              </a:ext>
            </a:extLst>
          </p:cNvPr>
          <p:cNvSpPr txBox="1"/>
          <p:nvPr/>
        </p:nvSpPr>
        <p:spPr>
          <a:xfrm>
            <a:off x="1661433" y="4190218"/>
            <a:ext cx="2849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promise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7AA38-6CA7-3731-F042-23E7FB8D0956}"/>
              </a:ext>
            </a:extLst>
          </p:cNvPr>
          <p:cNvSpPr txBox="1"/>
          <p:nvPr/>
        </p:nvSpPr>
        <p:spPr>
          <a:xfrm>
            <a:off x="7244445" y="4544161"/>
            <a:ext cx="1992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accent1"/>
                </a:solidFill>
              </a:rPr>
              <a:t>hate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630547-E9BF-78DF-EFDA-BCC233C9C05E}"/>
              </a:ext>
            </a:extLst>
          </p:cNvPr>
          <p:cNvSpPr txBox="1"/>
          <p:nvPr/>
        </p:nvSpPr>
        <p:spPr>
          <a:xfrm>
            <a:off x="2699659" y="5012403"/>
            <a:ext cx="1845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accent1"/>
                </a:solidFill>
              </a:rPr>
              <a:t>mind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56F69-D2C1-3BDA-11FE-5DC1722622C3}"/>
              </a:ext>
            </a:extLst>
          </p:cNvPr>
          <p:cNvSpPr txBox="1"/>
          <p:nvPr/>
        </p:nvSpPr>
        <p:spPr>
          <a:xfrm>
            <a:off x="2699659" y="5398534"/>
            <a:ext cx="2204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accent1"/>
                </a:solidFill>
              </a:rPr>
              <a:t>enjoy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99561-65C2-D3F9-CA1A-23DF86C25406}"/>
              </a:ext>
            </a:extLst>
          </p:cNvPr>
          <p:cNvSpPr txBox="1"/>
          <p:nvPr/>
        </p:nvSpPr>
        <p:spPr>
          <a:xfrm>
            <a:off x="5124448" y="5904718"/>
            <a:ext cx="2242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368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D0685-525A-F015-1EB2-BFB0A582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22829-3CD4-2E8E-A4E0-300D1575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32757"/>
            <a:ext cx="12192000" cy="6025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FBE37-224E-E9FA-6B0A-9681681DB01A}"/>
              </a:ext>
            </a:extLst>
          </p:cNvPr>
          <p:cNvSpPr txBox="1"/>
          <p:nvPr/>
        </p:nvSpPr>
        <p:spPr>
          <a:xfrm>
            <a:off x="5195206" y="1944860"/>
            <a:ext cx="2775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err="1">
                <a:solidFill>
                  <a:schemeClr val="accent1"/>
                </a:solidFill>
              </a:rPr>
              <a:t>with</a:t>
            </a:r>
            <a:endParaRPr lang="fr-FR" sz="48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67E15-DF4F-D76C-E8A8-C28673A049F0}"/>
              </a:ext>
            </a:extLst>
          </p:cNvPr>
          <p:cNvSpPr txBox="1"/>
          <p:nvPr/>
        </p:nvSpPr>
        <p:spPr>
          <a:xfrm>
            <a:off x="5061857" y="2856440"/>
            <a:ext cx="1034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accent1"/>
                </a:solidFill>
              </a:rPr>
              <a:t>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51C2-EC96-9B01-D16A-73742A428F8B}"/>
              </a:ext>
            </a:extLst>
          </p:cNvPr>
          <p:cNvSpPr txBox="1"/>
          <p:nvPr/>
        </p:nvSpPr>
        <p:spPr>
          <a:xfrm>
            <a:off x="6858000" y="3845378"/>
            <a:ext cx="1453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accent1"/>
                </a:solidFill>
              </a:rPr>
              <a:t>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87228-F910-CE7C-F57C-19E023713ED8}"/>
              </a:ext>
            </a:extLst>
          </p:cNvPr>
          <p:cNvSpPr txBox="1"/>
          <p:nvPr/>
        </p:nvSpPr>
        <p:spPr>
          <a:xfrm>
            <a:off x="5856512" y="4756958"/>
            <a:ext cx="1453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accent1"/>
                </a:solidFill>
              </a:rPr>
              <a:t>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D03D9-55ED-B8C7-C342-6A0F3A1FACCA}"/>
              </a:ext>
            </a:extLst>
          </p:cNvPr>
          <p:cNvSpPr txBox="1"/>
          <p:nvPr/>
        </p:nvSpPr>
        <p:spPr>
          <a:xfrm>
            <a:off x="8735786" y="5669598"/>
            <a:ext cx="148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accent1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658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F916C-1460-D20A-FF87-9C34C09F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8DAC4-BC06-E69B-A6A7-112DC494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8" y="832757"/>
            <a:ext cx="12125012" cy="6025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EEE1D-1F5C-AF6A-FA54-B9CC43049DCC}"/>
              </a:ext>
            </a:extLst>
          </p:cNvPr>
          <p:cNvSpPr txBox="1"/>
          <p:nvPr/>
        </p:nvSpPr>
        <p:spPr>
          <a:xfrm>
            <a:off x="7870371" y="1632857"/>
            <a:ext cx="53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36405-C318-01E5-EE5B-8EC8686E6C0D}"/>
              </a:ext>
            </a:extLst>
          </p:cNvPr>
          <p:cNvSpPr txBox="1"/>
          <p:nvPr/>
        </p:nvSpPr>
        <p:spPr>
          <a:xfrm>
            <a:off x="7543800" y="2726871"/>
            <a:ext cx="751114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ome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EA370-2DE6-1549-8800-0DAC1F9C6AA1}"/>
              </a:ext>
            </a:extLst>
          </p:cNvPr>
          <p:cNvSpPr txBox="1"/>
          <p:nvPr/>
        </p:nvSpPr>
        <p:spPr>
          <a:xfrm>
            <a:off x="7870371" y="3429000"/>
            <a:ext cx="94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etter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E6144-1B40-5055-3195-9510D84FB904}"/>
              </a:ext>
            </a:extLst>
          </p:cNvPr>
          <p:cNvSpPr txBox="1"/>
          <p:nvPr/>
        </p:nvSpPr>
        <p:spPr>
          <a:xfrm>
            <a:off x="3820886" y="3798332"/>
            <a:ext cx="96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ickets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5D3E6-A733-7114-BA15-39DDBE5D31C5}"/>
              </a:ext>
            </a:extLst>
          </p:cNvPr>
          <p:cNvSpPr txBox="1"/>
          <p:nvPr/>
        </p:nvSpPr>
        <p:spPr>
          <a:xfrm>
            <a:off x="2824843" y="4167664"/>
            <a:ext cx="99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0C39F-682B-7897-3BBC-5D4B5901E52F}"/>
              </a:ext>
            </a:extLst>
          </p:cNvPr>
          <p:cNvSpPr txBox="1"/>
          <p:nvPr/>
        </p:nvSpPr>
        <p:spPr>
          <a:xfrm>
            <a:off x="2286000" y="5355771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ivorced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FBE48-F99F-FF92-CFB0-EEC9BDD44FBD}"/>
              </a:ext>
            </a:extLst>
          </p:cNvPr>
          <p:cNvSpPr txBox="1"/>
          <p:nvPr/>
        </p:nvSpPr>
        <p:spPr>
          <a:xfrm>
            <a:off x="6760029" y="5725103"/>
            <a:ext cx="111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esents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518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E443C-7114-FD4E-DC10-DDC442F9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B8276-5A58-FA6C-194E-CB96C2B6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2757"/>
            <a:ext cx="12192000" cy="60252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8395B0-C9DE-AB95-4FE8-0E2D2D9F7AE6}"/>
              </a:ext>
            </a:extLst>
          </p:cNvPr>
          <p:cNvCxnSpPr>
            <a:cxnSpLocks/>
          </p:cNvCxnSpPr>
          <p:nvPr/>
        </p:nvCxnSpPr>
        <p:spPr>
          <a:xfrm>
            <a:off x="2106386" y="6417130"/>
            <a:ext cx="6368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1DB947-F80A-BDD2-BC02-30B8BAAF5A61}"/>
              </a:ext>
            </a:extLst>
          </p:cNvPr>
          <p:cNvCxnSpPr>
            <a:cxnSpLocks/>
          </p:cNvCxnSpPr>
          <p:nvPr/>
        </p:nvCxnSpPr>
        <p:spPr>
          <a:xfrm>
            <a:off x="3287486" y="6417130"/>
            <a:ext cx="4191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1FDF8C-1937-3CCB-7145-1B51DB97C533}"/>
              </a:ext>
            </a:extLst>
          </p:cNvPr>
          <p:cNvCxnSpPr>
            <a:cxnSpLocks/>
          </p:cNvCxnSpPr>
          <p:nvPr/>
        </p:nvCxnSpPr>
        <p:spPr>
          <a:xfrm>
            <a:off x="5886450" y="6357260"/>
            <a:ext cx="6449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09E51F-6743-887F-15B7-1433516A265F}"/>
              </a:ext>
            </a:extLst>
          </p:cNvPr>
          <p:cNvCxnSpPr>
            <a:cxnSpLocks/>
          </p:cNvCxnSpPr>
          <p:nvPr/>
        </p:nvCxnSpPr>
        <p:spPr>
          <a:xfrm>
            <a:off x="7802335" y="6395361"/>
            <a:ext cx="6449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BD7C22-6185-64E3-4FD0-5BAC4EBFAABE}"/>
              </a:ext>
            </a:extLst>
          </p:cNvPr>
          <p:cNvCxnSpPr>
            <a:cxnSpLocks/>
          </p:cNvCxnSpPr>
          <p:nvPr/>
        </p:nvCxnSpPr>
        <p:spPr>
          <a:xfrm>
            <a:off x="9095014" y="6395361"/>
            <a:ext cx="4299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822222-9C75-CE66-8494-4DA4F27CD4AE}"/>
              </a:ext>
            </a:extLst>
          </p:cNvPr>
          <p:cNvCxnSpPr>
            <a:cxnSpLocks/>
          </p:cNvCxnSpPr>
          <p:nvPr/>
        </p:nvCxnSpPr>
        <p:spPr>
          <a:xfrm flipV="1">
            <a:off x="2106386" y="3706586"/>
            <a:ext cx="865414" cy="15348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22603B-32AD-64BC-4146-5DBB595D923C}"/>
              </a:ext>
            </a:extLst>
          </p:cNvPr>
          <p:cNvCxnSpPr>
            <a:cxnSpLocks/>
          </p:cNvCxnSpPr>
          <p:nvPr/>
        </p:nvCxnSpPr>
        <p:spPr>
          <a:xfrm flipH="1" flipV="1">
            <a:off x="2106386" y="3706586"/>
            <a:ext cx="1390650" cy="1428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2CE1D0-46B9-51CF-6FD7-8036BF3FDFBD}"/>
              </a:ext>
            </a:extLst>
          </p:cNvPr>
          <p:cNvCxnSpPr>
            <a:cxnSpLocks/>
          </p:cNvCxnSpPr>
          <p:nvPr/>
        </p:nvCxnSpPr>
        <p:spPr>
          <a:xfrm flipV="1">
            <a:off x="4887686" y="3706586"/>
            <a:ext cx="1208314" cy="15675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3CEDBF-A894-15D5-E25F-202B4C0F151E}"/>
              </a:ext>
            </a:extLst>
          </p:cNvPr>
          <p:cNvCxnSpPr>
            <a:cxnSpLocks/>
          </p:cNvCxnSpPr>
          <p:nvPr/>
        </p:nvCxnSpPr>
        <p:spPr>
          <a:xfrm flipH="1" flipV="1">
            <a:off x="4887686" y="3706586"/>
            <a:ext cx="1513114" cy="15348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4183EE-8C60-AD13-DE8E-0A8146A374CD}"/>
              </a:ext>
            </a:extLst>
          </p:cNvPr>
          <p:cNvCxnSpPr>
            <a:cxnSpLocks/>
          </p:cNvCxnSpPr>
          <p:nvPr/>
        </p:nvCxnSpPr>
        <p:spPr>
          <a:xfrm flipV="1">
            <a:off x="7674429" y="3706586"/>
            <a:ext cx="2411185" cy="15348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38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979A2-271F-895F-EB44-B5969B0E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2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678B3-A73E-F484-8564-AB42468B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756"/>
            <a:ext cx="6836228" cy="6025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D2909-0235-93A1-B8EC-6B9B08D3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1" y="832756"/>
            <a:ext cx="6836228" cy="60252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FD844-878A-1E9C-9809-000EA14F6D7E}"/>
              </a:ext>
            </a:extLst>
          </p:cNvPr>
          <p:cNvSpPr/>
          <p:nvPr/>
        </p:nvSpPr>
        <p:spPr>
          <a:xfrm>
            <a:off x="767443" y="4327071"/>
            <a:ext cx="4588328" cy="767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53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49385-7E99-1F1A-3619-538EAB9D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2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2C426-144A-D4AC-5D8B-A970587E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757"/>
            <a:ext cx="12192000" cy="6025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4244E-D38E-D86C-E696-0FCE5643A700}"/>
              </a:ext>
            </a:extLst>
          </p:cNvPr>
          <p:cNvSpPr txBox="1"/>
          <p:nvPr/>
        </p:nvSpPr>
        <p:spPr>
          <a:xfrm>
            <a:off x="5573486" y="1483902"/>
            <a:ext cx="1045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E0933-C25A-1B18-E556-065D49BAF65B}"/>
              </a:ext>
            </a:extLst>
          </p:cNvPr>
          <p:cNvSpPr txBox="1"/>
          <p:nvPr/>
        </p:nvSpPr>
        <p:spPr>
          <a:xfrm>
            <a:off x="5584373" y="1966594"/>
            <a:ext cx="1001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F078B-DBC1-76A9-A435-F93438F02587}"/>
              </a:ext>
            </a:extLst>
          </p:cNvPr>
          <p:cNvSpPr txBox="1"/>
          <p:nvPr/>
        </p:nvSpPr>
        <p:spPr>
          <a:xfrm>
            <a:off x="7981949" y="2253343"/>
            <a:ext cx="35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19616-0103-061E-4CC0-2164831F2D1B}"/>
              </a:ext>
            </a:extLst>
          </p:cNvPr>
          <p:cNvSpPr txBox="1"/>
          <p:nvPr/>
        </p:nvSpPr>
        <p:spPr>
          <a:xfrm>
            <a:off x="6941004" y="2683643"/>
            <a:ext cx="359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4ADC9-2EF1-F413-BA37-77A8977CC9C2}"/>
              </a:ext>
            </a:extLst>
          </p:cNvPr>
          <p:cNvSpPr txBox="1"/>
          <p:nvPr/>
        </p:nvSpPr>
        <p:spPr>
          <a:xfrm>
            <a:off x="8969826" y="2994829"/>
            <a:ext cx="767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423BF-F0B8-4145-A02D-7BDF0001E6DE}"/>
              </a:ext>
            </a:extLst>
          </p:cNvPr>
          <p:cNvSpPr txBox="1"/>
          <p:nvPr/>
        </p:nvSpPr>
        <p:spPr>
          <a:xfrm>
            <a:off x="4538665" y="3379549"/>
            <a:ext cx="1045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920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F8E9F-75DB-DAA9-649D-6DFA1F37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E3BA8-6AEE-8E6A-6CE9-2AD3AA3A86BE}"/>
              </a:ext>
            </a:extLst>
          </p:cNvPr>
          <p:cNvSpPr txBox="1"/>
          <p:nvPr/>
        </p:nvSpPr>
        <p:spPr>
          <a:xfrm>
            <a:off x="4963885" y="2057400"/>
            <a:ext cx="84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D4871-33DB-348E-CE68-EA25FB57CDD6}"/>
              </a:ext>
            </a:extLst>
          </p:cNvPr>
          <p:cNvSpPr txBox="1"/>
          <p:nvPr/>
        </p:nvSpPr>
        <p:spPr>
          <a:xfrm>
            <a:off x="4016828" y="2888397"/>
            <a:ext cx="34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62C71-9D19-C5F0-A050-1955EF57B7D0}"/>
              </a:ext>
            </a:extLst>
          </p:cNvPr>
          <p:cNvSpPr txBox="1"/>
          <p:nvPr/>
        </p:nvSpPr>
        <p:spPr>
          <a:xfrm>
            <a:off x="9666514" y="3303895"/>
            <a:ext cx="522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FD63-A4AE-CE25-98B5-264D1B148FFD}"/>
              </a:ext>
            </a:extLst>
          </p:cNvPr>
          <p:cNvSpPr txBox="1"/>
          <p:nvPr/>
        </p:nvSpPr>
        <p:spPr>
          <a:xfrm>
            <a:off x="9046029" y="4281850"/>
            <a:ext cx="326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38C3A-F37B-299E-E5F0-AE06D82C65BC}"/>
              </a:ext>
            </a:extLst>
          </p:cNvPr>
          <p:cNvSpPr txBox="1"/>
          <p:nvPr/>
        </p:nvSpPr>
        <p:spPr>
          <a:xfrm>
            <a:off x="10189029" y="5241471"/>
            <a:ext cx="506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2762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0BD54-0F3D-7000-29CA-A2B00FBE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2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99144-FCE6-18C5-7AF3-69FADD52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757"/>
            <a:ext cx="12192000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9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32B90-50F9-9159-A231-3B74A690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7F453-1E97-866A-6E45-5B2EBCAF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8196"/>
            <a:ext cx="12108345" cy="58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0D1A1-53E2-A0A9-26BF-2538C2BB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393"/>
            <a:ext cx="12192000" cy="96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AB99A9-1D3D-91CA-1772-C86683418E37}"/>
              </a:ext>
            </a:extLst>
          </p:cNvPr>
          <p:cNvSpPr txBox="1"/>
          <p:nvPr/>
        </p:nvSpPr>
        <p:spPr>
          <a:xfrm>
            <a:off x="-1494972" y="711134"/>
            <a:ext cx="12772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/>
              <a:t>*</a:t>
            </a:r>
            <a:r>
              <a:rPr lang="fr-FR" sz="6600" b="1" i="1" dirty="0" err="1">
                <a:solidFill>
                  <a:srgbClr val="FF0000"/>
                </a:solidFill>
              </a:rPr>
              <a:t>It’s</a:t>
            </a:r>
            <a:r>
              <a:rPr lang="fr-FR" sz="6600" b="1" i="1" dirty="0">
                <a:solidFill>
                  <a:srgbClr val="FF0000"/>
                </a:solidFill>
              </a:rPr>
              <a:t> </a:t>
            </a:r>
            <a:r>
              <a:rPr lang="fr-FR" sz="6600" b="1" i="1" dirty="0" err="1">
                <a:solidFill>
                  <a:srgbClr val="FF0000"/>
                </a:solidFill>
              </a:rPr>
              <a:t>driving</a:t>
            </a:r>
            <a:r>
              <a:rPr lang="fr-FR" sz="6600" b="1" i="1" dirty="0">
                <a:solidFill>
                  <a:srgbClr val="FF0000"/>
                </a:solidFill>
              </a:rPr>
              <a:t> me </a:t>
            </a:r>
            <a:r>
              <a:rPr lang="fr-FR" sz="6600" b="1" i="1" dirty="0" err="1">
                <a:solidFill>
                  <a:srgbClr val="FF0000"/>
                </a:solidFill>
              </a:rPr>
              <a:t>mad</a:t>
            </a:r>
            <a:r>
              <a:rPr lang="fr-FR" sz="6600" b="1" i="1" dirty="0">
                <a:solidFill>
                  <a:srgbClr val="FF0000"/>
                </a:solidFill>
              </a:rPr>
              <a:t>/</a:t>
            </a:r>
            <a:r>
              <a:rPr lang="fr-FR" sz="6600" b="1" i="1" dirty="0" err="1">
                <a:solidFill>
                  <a:srgbClr val="FF0000"/>
                </a:solidFill>
              </a:rPr>
              <a:t>crazy</a:t>
            </a:r>
            <a:r>
              <a:rPr lang="fr-FR" sz="6600" b="1" i="1" dirty="0">
                <a:solidFill>
                  <a:srgbClr val="FF0000"/>
                </a:solidFill>
              </a:rPr>
              <a:t> =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DE66B-07A9-5949-5A2B-6A8297D2A32A}"/>
              </a:ext>
            </a:extLst>
          </p:cNvPr>
          <p:cNvSpPr txBox="1"/>
          <p:nvPr/>
        </p:nvSpPr>
        <p:spPr>
          <a:xfrm>
            <a:off x="0" y="1770743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To </a:t>
            </a:r>
            <a:r>
              <a:rPr lang="fr-FR" sz="6600" b="1" dirty="0" err="1"/>
              <a:t>make</a:t>
            </a:r>
            <a:r>
              <a:rPr lang="fr-FR" sz="6600" b="1" dirty="0"/>
              <a:t> </a:t>
            </a:r>
            <a:r>
              <a:rPr lang="fr-FR" sz="6600" b="1" dirty="0" err="1"/>
              <a:t>someone</a:t>
            </a:r>
            <a:r>
              <a:rPr lang="fr-FR" sz="6600" b="1" dirty="0"/>
              <a:t> </a:t>
            </a:r>
            <a:r>
              <a:rPr lang="fr-FR" sz="6600" b="1" dirty="0" err="1"/>
              <a:t>very</a:t>
            </a:r>
            <a:r>
              <a:rPr lang="fr-FR" sz="6600" b="1" dirty="0"/>
              <a:t> </a:t>
            </a:r>
            <a:r>
              <a:rPr lang="fr-FR" sz="6600" b="1" u="sng" dirty="0" err="1"/>
              <a:t>angry</a:t>
            </a:r>
            <a:r>
              <a:rPr lang="fr-FR" sz="6600" b="1" dirty="0"/>
              <a:t> or </a:t>
            </a:r>
            <a:r>
              <a:rPr lang="fr-FR" sz="6600" b="1" u="sng" dirty="0" err="1"/>
              <a:t>upset</a:t>
            </a:r>
            <a:endParaRPr lang="fr-FR" sz="6600" b="1" u="sng" dirty="0"/>
          </a:p>
        </p:txBody>
      </p:sp>
      <p:pic>
        <p:nvPicPr>
          <p:cNvPr id="2050" name="Picture 2" descr="they drive me crazy - Clip Art Library">
            <a:extLst>
              <a:ext uri="{FF2B5EF4-FFF2-40B4-BE49-F238E27FC236}">
                <a16:creationId xmlns:a16="http://schemas.microsoft.com/office/drawing/2014/main" id="{788721D9-6A77-68C6-4465-F7E8222E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86" y="2885125"/>
            <a:ext cx="6923314" cy="393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34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32B90-50F9-9159-A231-3B74A690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7F453-1E97-866A-6E45-5B2EBCAF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8196"/>
            <a:ext cx="8577943" cy="5849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64EFC2-0601-4414-2EAD-6598FA17AC02}"/>
              </a:ext>
            </a:extLst>
          </p:cNvPr>
          <p:cNvSpPr txBox="1"/>
          <p:nvPr/>
        </p:nvSpPr>
        <p:spPr>
          <a:xfrm>
            <a:off x="7707086" y="1997839"/>
            <a:ext cx="41365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rgbClr val="FF0000"/>
                </a:solidFill>
              </a:rPr>
              <a:t>10-20</a:t>
            </a:r>
            <a:r>
              <a:rPr lang="fr-FR" sz="6000" b="1" dirty="0"/>
              <a:t> </a:t>
            </a:r>
            <a:r>
              <a:rPr lang="fr-FR" sz="6000" b="1" dirty="0" err="1"/>
              <a:t>words</a:t>
            </a:r>
            <a:r>
              <a:rPr lang="fr-FR" sz="6000" b="1" dirty="0"/>
              <a:t> for </a:t>
            </a:r>
            <a:r>
              <a:rPr lang="fr-FR" sz="6000" b="1" u="sng" dirty="0" err="1"/>
              <a:t>each</a:t>
            </a:r>
            <a:r>
              <a:rPr lang="fr-FR" sz="6000" b="1" dirty="0"/>
              <a:t> message (do </a:t>
            </a:r>
            <a:r>
              <a:rPr lang="fr-FR" sz="6000" b="1" dirty="0" err="1"/>
              <a:t>it</a:t>
            </a:r>
            <a:r>
              <a:rPr lang="fr-FR" sz="6000" b="1" dirty="0"/>
              <a:t> </a:t>
            </a:r>
            <a:r>
              <a:rPr lang="fr-FR" sz="6000" b="1" u="sng" dirty="0" err="1"/>
              <a:t>alone</a:t>
            </a:r>
            <a:r>
              <a:rPr lang="fr-FR" sz="6000" b="1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42355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929BA-6740-BC98-D209-880C8A1E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3074" name="Picture 2" descr="When your course schedule says 'group work' and you think 'hard work' | RCNi">
            <a:extLst>
              <a:ext uri="{FF2B5EF4-FFF2-40B4-BE49-F238E27FC236}">
                <a16:creationId xmlns:a16="http://schemas.microsoft.com/office/drawing/2014/main" id="{109A4E40-5ECE-1104-AE18-C34F52D41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8991"/>
            <a:ext cx="6487886" cy="588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DA7FD-5E71-FDDC-96D2-1B2B7BAB73C0}"/>
              </a:ext>
            </a:extLst>
          </p:cNvPr>
          <p:cNvSpPr txBox="1"/>
          <p:nvPr/>
        </p:nvSpPr>
        <p:spPr>
          <a:xfrm>
            <a:off x="6487886" y="856343"/>
            <a:ext cx="5152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rgbClr val="FF0000"/>
                </a:solidFill>
              </a:rPr>
              <a:t>1</a:t>
            </a:r>
            <a:r>
              <a:rPr lang="fr-FR" sz="6000" dirty="0"/>
              <a:t> </a:t>
            </a:r>
            <a:r>
              <a:rPr lang="fr-FR" sz="6000" b="1" dirty="0"/>
              <a:t>Read</a:t>
            </a:r>
            <a:r>
              <a:rPr lang="fr-FR" sz="6000" dirty="0"/>
              <a:t> </a:t>
            </a:r>
            <a:r>
              <a:rPr lang="fr-FR" sz="6000" dirty="0" err="1"/>
              <a:t>your</a:t>
            </a:r>
            <a:r>
              <a:rPr lang="fr-FR" sz="6000" dirty="0"/>
              <a:t> </a:t>
            </a:r>
            <a:r>
              <a:rPr lang="fr-FR" sz="6000" u="sng" dirty="0" err="1"/>
              <a:t>advice</a:t>
            </a:r>
            <a:r>
              <a:rPr lang="fr-FR" sz="6000" dirty="0"/>
              <a:t> to </a:t>
            </a:r>
            <a:r>
              <a:rPr lang="fr-FR" sz="6000" dirty="0" err="1"/>
              <a:t>your</a:t>
            </a:r>
            <a:r>
              <a:rPr lang="fr-FR" sz="6000" dirty="0"/>
              <a:t> </a:t>
            </a:r>
            <a:r>
              <a:rPr lang="fr-FR" sz="6000" b="1" dirty="0" err="1"/>
              <a:t>partners</a:t>
            </a:r>
            <a:r>
              <a:rPr lang="fr-FR" sz="6000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B0A70-1851-A29D-35AD-38972901383B}"/>
              </a:ext>
            </a:extLst>
          </p:cNvPr>
          <p:cNvSpPr txBox="1"/>
          <p:nvPr/>
        </p:nvSpPr>
        <p:spPr>
          <a:xfrm>
            <a:off x="6589486" y="3718665"/>
            <a:ext cx="5602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rgbClr val="FF0000"/>
                </a:solidFill>
              </a:rPr>
              <a:t>2</a:t>
            </a:r>
            <a:r>
              <a:rPr lang="fr-FR" sz="6600" dirty="0"/>
              <a:t> </a:t>
            </a:r>
            <a:r>
              <a:rPr lang="fr-FR" sz="6600" b="1" dirty="0" err="1"/>
              <a:t>Choose</a:t>
            </a:r>
            <a:r>
              <a:rPr lang="fr-FR" sz="6600" dirty="0"/>
              <a:t> the </a:t>
            </a:r>
            <a:r>
              <a:rPr lang="fr-FR" sz="6600" b="1" u="sng" dirty="0">
                <a:solidFill>
                  <a:srgbClr val="FF0000"/>
                </a:solidFill>
              </a:rPr>
              <a:t>best</a:t>
            </a:r>
            <a:r>
              <a:rPr lang="fr-FR" sz="6600" dirty="0"/>
              <a:t> </a:t>
            </a:r>
            <a:r>
              <a:rPr lang="fr-FR" sz="6600" dirty="0" err="1"/>
              <a:t>piece</a:t>
            </a:r>
            <a:r>
              <a:rPr lang="fr-FR" sz="6600" dirty="0"/>
              <a:t> of </a:t>
            </a:r>
            <a:r>
              <a:rPr lang="fr-FR" sz="6600" b="1" dirty="0" err="1"/>
              <a:t>advice</a:t>
            </a:r>
            <a:r>
              <a:rPr lang="fr-FR" sz="6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03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9989AB-1F65-39D0-DB35-0494CA5B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046254-A370-C969-A1A6-67A97F1A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77390"/>
            <a:ext cx="4949370" cy="5880610"/>
          </a:xfrm>
          <a:prstGeom prst="rect">
            <a:avLst/>
          </a:prstGeom>
        </p:spPr>
      </p:pic>
      <p:sp>
        <p:nvSpPr>
          <p:cNvPr id="5" name="Action Button: Sound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CFF0EF5-11F9-F24A-7627-92CC5BACD319}"/>
              </a:ext>
            </a:extLst>
          </p:cNvPr>
          <p:cNvSpPr/>
          <p:nvPr/>
        </p:nvSpPr>
        <p:spPr>
          <a:xfrm>
            <a:off x="4833257" y="977390"/>
            <a:ext cx="1654630" cy="1614629"/>
          </a:xfrm>
          <a:prstGeom prst="actionButtonSou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313CD-742C-62B1-CC0D-691D75C66551}"/>
              </a:ext>
            </a:extLst>
          </p:cNvPr>
          <p:cNvSpPr/>
          <p:nvPr/>
        </p:nvSpPr>
        <p:spPr>
          <a:xfrm>
            <a:off x="367779" y="1480457"/>
            <a:ext cx="4213813" cy="2540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F2E26-109F-08ED-F6FA-6248905C35E7}"/>
              </a:ext>
            </a:extLst>
          </p:cNvPr>
          <p:cNvSpPr txBox="1"/>
          <p:nvPr/>
        </p:nvSpPr>
        <p:spPr>
          <a:xfrm>
            <a:off x="7259476" y="843677"/>
            <a:ext cx="4310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400" b="1" dirty="0">
                <a:solidFill>
                  <a:srgbClr val="FF0000"/>
                </a:solidFill>
                <a:effectLst/>
              </a:rPr>
              <a:t>/</a:t>
            </a:r>
            <a:r>
              <a:rPr lang="en-AU" sz="5400" b="1" dirty="0" err="1">
                <a:solidFill>
                  <a:srgbClr val="FF0000"/>
                </a:solidFill>
                <a:effectLst/>
              </a:rPr>
              <a:t>ʊ</a:t>
            </a:r>
            <a:r>
              <a:rPr lang="en-AU" sz="5400" b="1" dirty="0">
                <a:solidFill>
                  <a:srgbClr val="FF0000"/>
                </a:solidFill>
                <a:effectLst/>
              </a:rPr>
              <a:t>/ </a:t>
            </a:r>
            <a:r>
              <a:rPr lang="en-AU" sz="5400" b="1" dirty="0">
                <a:effectLst/>
              </a:rPr>
              <a:t>is </a:t>
            </a:r>
            <a:r>
              <a:rPr lang="en-AU" sz="5400" b="1" u="sng" dirty="0">
                <a:effectLst/>
              </a:rPr>
              <a:t>short</a:t>
            </a:r>
            <a:r>
              <a:rPr lang="en-AU" sz="5400" b="1" dirty="0">
                <a:effectLst/>
              </a:rPr>
              <a:t>; </a:t>
            </a:r>
            <a:r>
              <a:rPr lang="en-AU" sz="5400" b="1" dirty="0">
                <a:solidFill>
                  <a:srgbClr val="FF0000"/>
                </a:solidFill>
                <a:effectLst/>
              </a:rPr>
              <a:t>/uː/</a:t>
            </a:r>
            <a:r>
              <a:rPr lang="en-AU" sz="5400" b="1" dirty="0">
                <a:solidFill>
                  <a:srgbClr val="4C4C4C"/>
                </a:solidFill>
                <a:effectLst/>
              </a:rPr>
              <a:t> </a:t>
            </a:r>
            <a:r>
              <a:rPr lang="en-AU" sz="5400" b="1" dirty="0">
                <a:effectLst/>
              </a:rPr>
              <a:t>is </a:t>
            </a:r>
            <a:r>
              <a:rPr lang="en-AU" sz="5400" b="1" u="sng" dirty="0">
                <a:effectLst/>
              </a:rPr>
              <a:t>long</a:t>
            </a:r>
            <a:r>
              <a:rPr lang="en-AU" sz="5400" b="1" dirty="0">
                <a:effectLst/>
              </a:rPr>
              <a:t>.</a:t>
            </a:r>
            <a:br>
              <a:rPr lang="en-AU" sz="5400" b="1" dirty="0">
                <a:effectLst/>
              </a:rPr>
            </a:br>
            <a:endParaRPr lang="en-AU" sz="5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DC071-2521-B431-E563-827632B7D341}"/>
              </a:ext>
            </a:extLst>
          </p:cNvPr>
          <p:cNvSpPr txBox="1"/>
          <p:nvPr/>
        </p:nvSpPr>
        <p:spPr>
          <a:xfrm>
            <a:off x="4833257" y="2754087"/>
            <a:ext cx="7358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effectLst/>
              </a:rPr>
              <a:t>The </a:t>
            </a:r>
            <a:r>
              <a:rPr lang="en-AU" sz="5400" b="1" i="1" dirty="0">
                <a:solidFill>
                  <a:srgbClr val="FF0000"/>
                </a:solidFill>
                <a:effectLst/>
              </a:rPr>
              <a:t>l </a:t>
            </a:r>
            <a:r>
              <a:rPr lang="en-AU" sz="5400" b="1" dirty="0">
                <a:effectLst/>
              </a:rPr>
              <a:t>isn’t pronounced in </a:t>
            </a:r>
            <a:r>
              <a:rPr lang="en-AU" sz="5400" b="1" i="1" dirty="0">
                <a:effectLst/>
              </a:rPr>
              <a:t>should </a:t>
            </a:r>
            <a:r>
              <a:rPr lang="en-AU" sz="5400" b="1" dirty="0">
                <a:effectLst/>
              </a:rPr>
              <a:t>and </a:t>
            </a:r>
            <a:r>
              <a:rPr lang="en-AU" sz="5400" b="1" i="1" dirty="0">
                <a:effectLst/>
              </a:rPr>
              <a:t>would.</a:t>
            </a:r>
            <a:br>
              <a:rPr lang="en-AU" sz="5400" b="1" i="1" dirty="0">
                <a:effectLst/>
              </a:rPr>
            </a:br>
            <a:endParaRPr lang="en-AU" sz="5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E3344-F4EF-C844-4A87-BEF21F33ABB5}"/>
              </a:ext>
            </a:extLst>
          </p:cNvPr>
          <p:cNvSpPr txBox="1"/>
          <p:nvPr/>
        </p:nvSpPr>
        <p:spPr>
          <a:xfrm>
            <a:off x="4949371" y="4583162"/>
            <a:ext cx="70249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b="1" dirty="0">
                <a:effectLst/>
              </a:rPr>
              <a:t>NOW, </a:t>
            </a:r>
            <a:r>
              <a:rPr lang="en-AU" sz="6000" b="1" u="sng" dirty="0">
                <a:effectLst/>
              </a:rPr>
              <a:t>listen</a:t>
            </a:r>
            <a:r>
              <a:rPr lang="en-AU" sz="6000" b="1" dirty="0">
                <a:effectLst/>
              </a:rPr>
              <a:t> and </a:t>
            </a:r>
            <a:r>
              <a:rPr lang="en-AU" sz="6000" b="1" u="sng" dirty="0">
                <a:effectLst/>
              </a:rPr>
              <a:t>repeat</a:t>
            </a:r>
            <a:r>
              <a:rPr lang="en-AU" sz="6000" b="1" dirty="0">
                <a:effectLst/>
              </a:rPr>
              <a:t>. </a:t>
            </a:r>
            <a:endParaRPr lang="en-AU" sz="6000" b="1" dirty="0"/>
          </a:p>
        </p:txBody>
      </p:sp>
    </p:spTree>
    <p:extLst>
      <p:ext uri="{BB962C8B-B14F-4D97-AF65-F5344CB8AC3E}">
        <p14:creationId xmlns:p14="http://schemas.microsoft.com/office/powerpoint/2010/main" val="201228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77CCA-73C6-7EAF-9B0F-CBB55F6D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28F24B-C500-12A3-BD72-26DA7B64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991"/>
            <a:ext cx="4898571" cy="5889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1EB1-7BF7-05F8-0AC3-4C04CCBE3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2" y="968991"/>
            <a:ext cx="7293428" cy="5933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514E9-5C62-6BF2-DACB-BF7281D2D9F2}"/>
              </a:ext>
            </a:extLst>
          </p:cNvPr>
          <p:cNvSpPr/>
          <p:nvPr/>
        </p:nvSpPr>
        <p:spPr>
          <a:xfrm>
            <a:off x="464024" y="2033517"/>
            <a:ext cx="4434547" cy="129653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30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EBFBF-14A6-DAF5-FA46-E9BE5454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687080-B7C5-840B-8ED7-8D9CCDA08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77390"/>
            <a:ext cx="4949370" cy="5880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44621-25B5-AB01-B8AD-4CD77443A9B5}"/>
              </a:ext>
            </a:extLst>
          </p:cNvPr>
          <p:cNvSpPr/>
          <p:nvPr/>
        </p:nvSpPr>
        <p:spPr>
          <a:xfrm>
            <a:off x="0" y="4034971"/>
            <a:ext cx="4949370" cy="13184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tion Button: Sound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A8F64DB-4946-2B90-46ED-77E96933DE6D}"/>
              </a:ext>
            </a:extLst>
          </p:cNvPr>
          <p:cNvSpPr/>
          <p:nvPr/>
        </p:nvSpPr>
        <p:spPr>
          <a:xfrm>
            <a:off x="5080000" y="1146630"/>
            <a:ext cx="6894286" cy="5500914"/>
          </a:xfrm>
          <a:prstGeom prst="actionButtonSou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81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3EA94C-8163-A41E-B338-910C3E54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80BDD9-FB70-A567-59BA-BBC6508F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77390"/>
            <a:ext cx="4949370" cy="588061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4E615D2-A957-ED33-366E-5D01E37ABDC8}"/>
              </a:ext>
            </a:extLst>
          </p:cNvPr>
          <p:cNvSpPr/>
          <p:nvPr/>
        </p:nvSpPr>
        <p:spPr>
          <a:xfrm>
            <a:off x="4441371" y="2670629"/>
            <a:ext cx="233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C2FDF-CA68-61BC-BB71-A568F2DF5024}"/>
              </a:ext>
            </a:extLst>
          </p:cNvPr>
          <p:cNvSpPr txBox="1"/>
          <p:nvPr/>
        </p:nvSpPr>
        <p:spPr>
          <a:xfrm>
            <a:off x="5283202" y="1473846"/>
            <a:ext cx="2293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book</a:t>
            </a:r>
            <a:endParaRPr lang="fr-FR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27294-4929-F161-1353-48EB593AED39}"/>
              </a:ext>
            </a:extLst>
          </p:cNvPr>
          <p:cNvSpPr txBox="1"/>
          <p:nvPr/>
        </p:nvSpPr>
        <p:spPr>
          <a:xfrm>
            <a:off x="9332687" y="1127313"/>
            <a:ext cx="2104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could</a:t>
            </a:r>
            <a:endParaRPr lang="fr-FR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E1EA4-2A6C-C571-C583-79091CAC9E7D}"/>
              </a:ext>
            </a:extLst>
          </p:cNvPr>
          <p:cNvSpPr txBox="1"/>
          <p:nvPr/>
        </p:nvSpPr>
        <p:spPr>
          <a:xfrm>
            <a:off x="7387776" y="1845771"/>
            <a:ext cx="168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look</a:t>
            </a:r>
            <a:endParaRPr lang="fr-FR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BC890-C2B5-7D43-EF10-127B1DDB965E}"/>
              </a:ext>
            </a:extLst>
          </p:cNvPr>
          <p:cNvSpPr txBox="1"/>
          <p:nvPr/>
        </p:nvSpPr>
        <p:spPr>
          <a:xfrm>
            <a:off x="9332687" y="1993064"/>
            <a:ext cx="2104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pull</a:t>
            </a:r>
            <a:endParaRPr lang="fr-FR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76A4E-6F99-B9C5-F4F5-65A0BD77D161}"/>
              </a:ext>
            </a:extLst>
          </p:cNvPr>
          <p:cNvSpPr txBox="1"/>
          <p:nvPr/>
        </p:nvSpPr>
        <p:spPr>
          <a:xfrm>
            <a:off x="7242631" y="968991"/>
            <a:ext cx="1901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push</a:t>
            </a:r>
            <a:endParaRPr lang="fr-FR" sz="54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79E7067-E101-1458-0843-516A84E180D0}"/>
              </a:ext>
            </a:extLst>
          </p:cNvPr>
          <p:cNvSpPr/>
          <p:nvPr/>
        </p:nvSpPr>
        <p:spPr>
          <a:xfrm>
            <a:off x="4441371" y="3505200"/>
            <a:ext cx="2336800" cy="37737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4BE97-0779-B7AD-9D94-BC07DE34A7A4}"/>
              </a:ext>
            </a:extLst>
          </p:cNvPr>
          <p:cNvSpPr txBox="1"/>
          <p:nvPr/>
        </p:nvSpPr>
        <p:spPr>
          <a:xfrm>
            <a:off x="5207640" y="4508119"/>
            <a:ext cx="1451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accent2"/>
                </a:solidFill>
              </a:rPr>
              <a:t>cool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79140-0F42-DAF1-2795-724F525C99D1}"/>
              </a:ext>
            </a:extLst>
          </p:cNvPr>
          <p:cNvSpPr txBox="1"/>
          <p:nvPr/>
        </p:nvSpPr>
        <p:spPr>
          <a:xfrm>
            <a:off x="6966860" y="4131506"/>
            <a:ext cx="210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err="1">
                <a:solidFill>
                  <a:schemeClr val="accent2"/>
                </a:solidFill>
              </a:rPr>
              <a:t>flew</a:t>
            </a:r>
            <a:endParaRPr lang="fr-FR" sz="54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D81D3-16BB-AB91-E6E7-B87886C9E4E6}"/>
              </a:ext>
            </a:extLst>
          </p:cNvPr>
          <p:cNvSpPr txBox="1"/>
          <p:nvPr/>
        </p:nvSpPr>
        <p:spPr>
          <a:xfrm>
            <a:off x="5892805" y="5718088"/>
            <a:ext cx="1683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err="1">
                <a:solidFill>
                  <a:schemeClr val="accent2"/>
                </a:solidFill>
              </a:rPr>
              <a:t>food</a:t>
            </a:r>
            <a:endParaRPr lang="fr-FR" sz="5400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1262F-B42D-6A60-9AF3-6C4558CD3606}"/>
              </a:ext>
            </a:extLst>
          </p:cNvPr>
          <p:cNvSpPr txBox="1"/>
          <p:nvPr/>
        </p:nvSpPr>
        <p:spPr>
          <a:xfrm>
            <a:off x="8019145" y="5054836"/>
            <a:ext cx="1826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accent2"/>
                </a:solidFill>
              </a:rPr>
              <a:t>lose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D90C9-AD95-4C6C-F920-E2B7371B83E6}"/>
              </a:ext>
            </a:extLst>
          </p:cNvPr>
          <p:cNvSpPr txBox="1"/>
          <p:nvPr/>
        </p:nvSpPr>
        <p:spPr>
          <a:xfrm>
            <a:off x="9986489" y="4508119"/>
            <a:ext cx="190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err="1">
                <a:solidFill>
                  <a:schemeClr val="accent2"/>
                </a:solidFill>
              </a:rPr>
              <a:t>shoes</a:t>
            </a:r>
            <a:endParaRPr lang="fr-FR" sz="5400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F57CF-A02B-5E12-849F-CB7C4E3E287F}"/>
              </a:ext>
            </a:extLst>
          </p:cNvPr>
          <p:cNvSpPr txBox="1"/>
          <p:nvPr/>
        </p:nvSpPr>
        <p:spPr>
          <a:xfrm>
            <a:off x="9425579" y="5891597"/>
            <a:ext cx="201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err="1">
                <a:solidFill>
                  <a:schemeClr val="accent2"/>
                </a:solidFill>
              </a:rPr>
              <a:t>school</a:t>
            </a:r>
            <a:endParaRPr lang="fr-FR" sz="5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5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F9515C-2004-13A4-AE21-4420F4BD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3" name="Picture 2" descr="When your course schedule says 'group work' and you think 'hard work' | RCNi">
            <a:extLst>
              <a:ext uri="{FF2B5EF4-FFF2-40B4-BE49-F238E27FC236}">
                <a16:creationId xmlns:a16="http://schemas.microsoft.com/office/drawing/2014/main" id="{D0EC08AE-9042-C270-118B-E0A2138F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8991"/>
            <a:ext cx="6487886" cy="588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FB9DD-E45C-4819-358A-7D4A72DD4E97}"/>
              </a:ext>
            </a:extLst>
          </p:cNvPr>
          <p:cNvSpPr txBox="1"/>
          <p:nvPr/>
        </p:nvSpPr>
        <p:spPr>
          <a:xfrm>
            <a:off x="6705599" y="1103086"/>
            <a:ext cx="48477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Practice</a:t>
            </a:r>
            <a:r>
              <a:rPr lang="fr-FR" sz="6000" dirty="0"/>
              <a:t> </a:t>
            </a:r>
            <a:r>
              <a:rPr lang="fr-FR" sz="6000" dirty="0" err="1"/>
              <a:t>saying</a:t>
            </a:r>
            <a:r>
              <a:rPr lang="fr-FR" sz="6000" dirty="0"/>
              <a:t> the sentences </a:t>
            </a:r>
            <a:r>
              <a:rPr lang="fr-FR" sz="6000" dirty="0" err="1"/>
              <a:t>with</a:t>
            </a:r>
            <a:r>
              <a:rPr lang="fr-FR" sz="6000" dirty="0"/>
              <a:t> </a:t>
            </a:r>
            <a:r>
              <a:rPr lang="fr-FR" sz="6000" dirty="0" err="1"/>
              <a:t>your</a:t>
            </a:r>
            <a:r>
              <a:rPr lang="fr-FR" sz="6000" dirty="0"/>
              <a:t> </a:t>
            </a:r>
            <a:r>
              <a:rPr lang="fr-FR" sz="6000" dirty="0" err="1"/>
              <a:t>partner</a:t>
            </a:r>
            <a:r>
              <a:rPr lang="fr-FR" sz="6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869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FE2AC-9DC0-7CE6-5017-DD2EE1B4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A83285-5E25-0EE0-A0E3-5BF24F28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992"/>
            <a:ext cx="4797083" cy="58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8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F421E-17E8-EF2D-2544-E398CECD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1026" name="Picture 2" descr="Homework">
            <a:extLst>
              <a:ext uri="{FF2B5EF4-FFF2-40B4-BE49-F238E27FC236}">
                <a16:creationId xmlns:a16="http://schemas.microsoft.com/office/drawing/2014/main" id="{610996F2-B654-A044-1F0E-84F6143D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184"/>
            <a:ext cx="12192000" cy="580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61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3B7B02-81E3-D4D2-DE7D-09E90290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BF7083-E2B1-3711-DCC0-F376C5CCB5B0}"/>
              </a:ext>
            </a:extLst>
          </p:cNvPr>
          <p:cNvSpPr txBox="1"/>
          <p:nvPr/>
        </p:nvSpPr>
        <p:spPr>
          <a:xfrm>
            <a:off x="147402" y="8815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u="sng" dirty="0">
                <a:solidFill>
                  <a:schemeClr val="accent1"/>
                </a:solidFill>
              </a:rPr>
              <a:t>p.54</a:t>
            </a:r>
            <a:r>
              <a:rPr lang="fr-FR" sz="6000" dirty="0">
                <a:solidFill>
                  <a:schemeClr val="accent1"/>
                </a:solidFill>
              </a:rPr>
              <a:t>: </a:t>
            </a:r>
            <a:r>
              <a:rPr lang="fr-FR" sz="6000" b="1" dirty="0">
                <a:solidFill>
                  <a:schemeClr val="accent1"/>
                </a:solidFill>
              </a:rPr>
              <a:t>1A </a:t>
            </a:r>
            <a:r>
              <a:rPr lang="fr-FR" sz="6000" dirty="0">
                <a:solidFill>
                  <a:schemeClr val="accent1"/>
                </a:solidFill>
              </a:rPr>
              <a:t>GRAMMAR </a:t>
            </a:r>
            <a:r>
              <a:rPr lang="fr-FR" sz="6000" i="1" dirty="0" err="1">
                <a:solidFill>
                  <a:schemeClr val="accent1"/>
                </a:solidFill>
              </a:rPr>
              <a:t>should</a:t>
            </a:r>
            <a:r>
              <a:rPr lang="fr-FR" sz="60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B13F-9A47-EC4D-91AC-A55282964FA1}"/>
              </a:ext>
            </a:extLst>
          </p:cNvPr>
          <p:cNvSpPr txBox="1"/>
          <p:nvPr/>
        </p:nvSpPr>
        <p:spPr>
          <a:xfrm>
            <a:off x="147402" y="1889850"/>
            <a:ext cx="621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2. </a:t>
            </a:r>
            <a:r>
              <a:rPr lang="fr-FR" sz="6000" dirty="0" err="1"/>
              <a:t>shouldn’t</a:t>
            </a:r>
            <a:r>
              <a:rPr lang="fr-FR" sz="6000" dirty="0"/>
              <a:t> drink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DD435-CA0E-5587-8068-0E314DC21920}"/>
              </a:ext>
            </a:extLst>
          </p:cNvPr>
          <p:cNvSpPr txBox="1"/>
          <p:nvPr/>
        </p:nvSpPr>
        <p:spPr>
          <a:xfrm>
            <a:off x="134912" y="2891268"/>
            <a:ext cx="5246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3. </a:t>
            </a:r>
            <a:r>
              <a:rPr lang="fr-FR" sz="6000" dirty="0" err="1"/>
              <a:t>should</a:t>
            </a:r>
            <a:r>
              <a:rPr lang="fr-FR" sz="6000" dirty="0"/>
              <a:t> go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5A66-81BA-BA17-5739-6668A4ACF171}"/>
              </a:ext>
            </a:extLst>
          </p:cNvPr>
          <p:cNvSpPr txBox="1"/>
          <p:nvPr/>
        </p:nvSpPr>
        <p:spPr>
          <a:xfrm>
            <a:off x="89941" y="3870254"/>
            <a:ext cx="5111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4. </a:t>
            </a:r>
            <a:r>
              <a:rPr lang="fr-FR" sz="6000" dirty="0" err="1"/>
              <a:t>should</a:t>
            </a:r>
            <a:r>
              <a:rPr lang="fr-FR" sz="6000" dirty="0"/>
              <a:t> </a:t>
            </a:r>
            <a:r>
              <a:rPr lang="fr-FR" sz="6000" dirty="0" err="1"/>
              <a:t>see</a:t>
            </a:r>
            <a:r>
              <a:rPr lang="fr-FR" sz="6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F5748-ECE3-D51D-A29A-60559AE81CE7}"/>
              </a:ext>
            </a:extLst>
          </p:cNvPr>
          <p:cNvSpPr txBox="1"/>
          <p:nvPr/>
        </p:nvSpPr>
        <p:spPr>
          <a:xfrm>
            <a:off x="132413" y="4871165"/>
            <a:ext cx="4766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5. </a:t>
            </a:r>
            <a:r>
              <a:rPr lang="fr-FR" sz="6000" dirty="0" err="1"/>
              <a:t>should</a:t>
            </a:r>
            <a:r>
              <a:rPr lang="fr-FR" sz="6000" dirty="0"/>
              <a:t> tell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58860-6FBF-633E-26CE-10298D364591}"/>
              </a:ext>
            </a:extLst>
          </p:cNvPr>
          <p:cNvSpPr txBox="1"/>
          <p:nvPr/>
        </p:nvSpPr>
        <p:spPr>
          <a:xfrm>
            <a:off x="132413" y="5843453"/>
            <a:ext cx="5731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6. </a:t>
            </a:r>
            <a:r>
              <a:rPr lang="fr-FR" sz="6000" dirty="0" err="1"/>
              <a:t>shouldn’t</a:t>
            </a:r>
            <a:r>
              <a:rPr lang="fr-FR" sz="6000" dirty="0"/>
              <a:t> </a:t>
            </a:r>
            <a:r>
              <a:rPr lang="fr-FR" sz="6000" dirty="0" err="1"/>
              <a:t>give</a:t>
            </a:r>
            <a:r>
              <a:rPr lang="fr-FR" sz="6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64C3C-D118-9551-A048-78057EAD5EAE}"/>
              </a:ext>
            </a:extLst>
          </p:cNvPr>
          <p:cNvSpPr txBox="1"/>
          <p:nvPr/>
        </p:nvSpPr>
        <p:spPr>
          <a:xfrm>
            <a:off x="6155960" y="1821098"/>
            <a:ext cx="4679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7. </a:t>
            </a:r>
            <a:r>
              <a:rPr lang="fr-FR" sz="6000" dirty="0" err="1"/>
              <a:t>should</a:t>
            </a:r>
            <a:r>
              <a:rPr lang="fr-FR" sz="6000" dirty="0"/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5A87-F84B-C9F0-63A3-BBF95498F402}"/>
              </a:ext>
            </a:extLst>
          </p:cNvPr>
          <p:cNvSpPr txBox="1"/>
          <p:nvPr/>
        </p:nvSpPr>
        <p:spPr>
          <a:xfrm>
            <a:off x="7200270" y="2905513"/>
            <a:ext cx="1349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A</a:t>
            </a:r>
            <a:r>
              <a:rPr lang="fr-FR" sz="6000" b="1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66117-BF8A-E9C4-AA13-ACD6FD8DF43D}"/>
              </a:ext>
            </a:extLst>
          </p:cNvPr>
          <p:cNvSpPr txBox="1"/>
          <p:nvPr/>
        </p:nvSpPr>
        <p:spPr>
          <a:xfrm>
            <a:off x="7191527" y="3733799"/>
            <a:ext cx="1469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B</a:t>
            </a:r>
            <a:r>
              <a:rPr lang="fr-FR" sz="6000" b="1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9BC55-3C43-9133-A32F-A457173E5E37}"/>
              </a:ext>
            </a:extLst>
          </p:cNvPr>
          <p:cNvSpPr txBox="1"/>
          <p:nvPr/>
        </p:nvSpPr>
        <p:spPr>
          <a:xfrm>
            <a:off x="7155305" y="4630837"/>
            <a:ext cx="117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C</a:t>
            </a:r>
            <a:r>
              <a:rPr lang="fr-FR" sz="6000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F30D8-BE21-3D99-CD60-21CACD5BA2D7}"/>
              </a:ext>
            </a:extLst>
          </p:cNvPr>
          <p:cNvSpPr txBox="1"/>
          <p:nvPr/>
        </p:nvSpPr>
        <p:spPr>
          <a:xfrm>
            <a:off x="7136561" y="5611728"/>
            <a:ext cx="1049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D</a:t>
            </a:r>
            <a:r>
              <a:rPr lang="fr-FR" sz="6000" b="1" dirty="0"/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465B5-AEF9-2F82-8D8F-B85A8B15F184}"/>
              </a:ext>
            </a:extLst>
          </p:cNvPr>
          <p:cNvSpPr txBox="1"/>
          <p:nvPr/>
        </p:nvSpPr>
        <p:spPr>
          <a:xfrm>
            <a:off x="10425660" y="2898504"/>
            <a:ext cx="1199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E</a:t>
            </a:r>
            <a:r>
              <a:rPr lang="fr-FR" sz="6000" b="1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A6CBAE-6A4E-BCC7-1CBD-4D5FDB8B5980}"/>
              </a:ext>
            </a:extLst>
          </p:cNvPr>
          <p:cNvSpPr txBox="1"/>
          <p:nvPr/>
        </p:nvSpPr>
        <p:spPr>
          <a:xfrm>
            <a:off x="10470630" y="3834358"/>
            <a:ext cx="1439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F</a:t>
            </a:r>
            <a:r>
              <a:rPr lang="fr-FR" sz="6000" b="1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D2C5F-2A11-E403-3161-A1820D36FD7A}"/>
              </a:ext>
            </a:extLst>
          </p:cNvPr>
          <p:cNvSpPr txBox="1"/>
          <p:nvPr/>
        </p:nvSpPr>
        <p:spPr>
          <a:xfrm>
            <a:off x="10448144" y="4794221"/>
            <a:ext cx="1259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G</a:t>
            </a:r>
            <a:r>
              <a:rPr lang="fr-FR" sz="6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6431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57D26-57FF-7D5E-9D61-BAA6C8F8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846992-BBB2-3AD0-9EAC-FE4FB2AA7A9E}"/>
              </a:ext>
            </a:extLst>
          </p:cNvPr>
          <p:cNvSpPr txBox="1"/>
          <p:nvPr/>
        </p:nvSpPr>
        <p:spPr>
          <a:xfrm>
            <a:off x="0" y="84133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u="sng" dirty="0">
                <a:solidFill>
                  <a:schemeClr val="accent1"/>
                </a:solidFill>
              </a:rPr>
              <a:t>p.54</a:t>
            </a:r>
            <a:r>
              <a:rPr lang="fr-FR" sz="6000" dirty="0">
                <a:solidFill>
                  <a:schemeClr val="accent1"/>
                </a:solidFill>
              </a:rPr>
              <a:t>: </a:t>
            </a:r>
            <a:r>
              <a:rPr lang="fr-FR" sz="6000" b="1" dirty="0">
                <a:solidFill>
                  <a:schemeClr val="accent1"/>
                </a:solidFill>
              </a:rPr>
              <a:t>1B</a:t>
            </a:r>
            <a:r>
              <a:rPr lang="fr-FR" sz="6000" dirty="0">
                <a:solidFill>
                  <a:schemeClr val="accent1"/>
                </a:solidFill>
              </a:rPr>
              <a:t> GRAMMAR </a:t>
            </a:r>
            <a:r>
              <a:rPr lang="fr-FR" sz="6000" i="1" dirty="0" err="1">
                <a:solidFill>
                  <a:schemeClr val="accent1"/>
                </a:solidFill>
              </a:rPr>
              <a:t>should</a:t>
            </a:r>
            <a:endParaRPr lang="fr-FR" sz="6000" i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E171F-3CB3-AE0B-28A6-523B0ADBAF5B}"/>
              </a:ext>
            </a:extLst>
          </p:cNvPr>
          <p:cNvSpPr txBox="1"/>
          <p:nvPr/>
        </p:nvSpPr>
        <p:spPr>
          <a:xfrm>
            <a:off x="59960" y="1856998"/>
            <a:ext cx="6880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2. </a:t>
            </a:r>
            <a:r>
              <a:rPr lang="fr-FR" sz="6000" b="1" dirty="0" err="1"/>
              <a:t>should</a:t>
            </a:r>
            <a:r>
              <a:rPr lang="fr-FR" sz="6000" dirty="0"/>
              <a:t> wear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1A817-CFC6-6B95-FC0F-48D650F2D90E}"/>
              </a:ext>
            </a:extLst>
          </p:cNvPr>
          <p:cNvSpPr txBox="1"/>
          <p:nvPr/>
        </p:nvSpPr>
        <p:spPr>
          <a:xfrm>
            <a:off x="59960" y="2872661"/>
            <a:ext cx="7659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3. </a:t>
            </a:r>
            <a:r>
              <a:rPr lang="fr-FR" sz="6000" b="1" dirty="0" err="1"/>
              <a:t>shouldn’t</a:t>
            </a:r>
            <a:r>
              <a:rPr lang="fr-FR" sz="6000" dirty="0"/>
              <a:t> </a:t>
            </a:r>
            <a:r>
              <a:rPr lang="fr-FR" sz="6000" dirty="0" err="1"/>
              <a:t>buy</a:t>
            </a:r>
            <a:r>
              <a:rPr lang="fr-FR" sz="60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1C94F-AFE4-487F-693D-3DFD85E90EBD}"/>
              </a:ext>
            </a:extLst>
          </p:cNvPr>
          <p:cNvSpPr txBox="1"/>
          <p:nvPr/>
        </p:nvSpPr>
        <p:spPr>
          <a:xfrm>
            <a:off x="59960" y="3760668"/>
            <a:ext cx="7345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4. </a:t>
            </a:r>
            <a:r>
              <a:rPr lang="fr-FR" sz="6000" b="1" dirty="0" err="1"/>
              <a:t>should</a:t>
            </a:r>
            <a:r>
              <a:rPr lang="fr-FR" sz="6000" dirty="0"/>
              <a:t> </a:t>
            </a:r>
            <a:r>
              <a:rPr lang="fr-FR" sz="6000" dirty="0" err="1"/>
              <a:t>visit</a:t>
            </a:r>
            <a:r>
              <a:rPr lang="fr-FR" sz="6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72022-C627-3CE7-1C61-E5979B81CA61}"/>
              </a:ext>
            </a:extLst>
          </p:cNvPr>
          <p:cNvSpPr txBox="1"/>
          <p:nvPr/>
        </p:nvSpPr>
        <p:spPr>
          <a:xfrm>
            <a:off x="89940" y="4648675"/>
            <a:ext cx="7285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5. </a:t>
            </a:r>
            <a:r>
              <a:rPr lang="fr-FR" sz="6000" b="1" dirty="0" err="1"/>
              <a:t>shouldn’t</a:t>
            </a:r>
            <a:r>
              <a:rPr lang="fr-FR" sz="6000" dirty="0"/>
              <a:t> have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B3AC1-0CEC-B582-88F1-445C372F5A60}"/>
              </a:ext>
            </a:extLst>
          </p:cNvPr>
          <p:cNvSpPr txBox="1"/>
          <p:nvPr/>
        </p:nvSpPr>
        <p:spPr>
          <a:xfrm>
            <a:off x="89940" y="5624977"/>
            <a:ext cx="6670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6. </a:t>
            </a:r>
            <a:r>
              <a:rPr lang="fr-FR" sz="6000" b="1" dirty="0" err="1"/>
              <a:t>should</a:t>
            </a:r>
            <a:r>
              <a:rPr lang="fr-FR" sz="6000" dirty="0"/>
              <a:t> </a:t>
            </a:r>
            <a:r>
              <a:rPr lang="fr-FR" sz="6000" dirty="0" err="1"/>
              <a:t>get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374667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C2E63A-4D83-6086-7C4C-64D60C85F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D29B7-AF7C-0909-0B62-3E95BA35D5E6}"/>
              </a:ext>
            </a:extLst>
          </p:cNvPr>
          <p:cNvSpPr txBox="1"/>
          <p:nvPr/>
        </p:nvSpPr>
        <p:spPr>
          <a:xfrm>
            <a:off x="0" y="84133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u="sng" dirty="0">
                <a:solidFill>
                  <a:schemeClr val="accent1"/>
                </a:solidFill>
              </a:rPr>
              <a:t>p.54</a:t>
            </a:r>
            <a:r>
              <a:rPr lang="fr-FR" sz="6000" dirty="0">
                <a:solidFill>
                  <a:schemeClr val="accent1"/>
                </a:solidFill>
              </a:rPr>
              <a:t>: </a:t>
            </a:r>
            <a:r>
              <a:rPr lang="fr-FR" sz="6000" b="1" dirty="0">
                <a:solidFill>
                  <a:schemeClr val="accent1"/>
                </a:solidFill>
              </a:rPr>
              <a:t>2A</a:t>
            </a:r>
            <a:r>
              <a:rPr lang="fr-FR" sz="6000" dirty="0">
                <a:solidFill>
                  <a:schemeClr val="accent1"/>
                </a:solidFill>
              </a:rPr>
              <a:t> PRONUNCIATION</a:t>
            </a:r>
            <a:endParaRPr lang="fr-FR" sz="6000" i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96CB3-C557-0585-8CFD-F4BF74457FAD}"/>
              </a:ext>
            </a:extLst>
          </p:cNvPr>
          <p:cNvSpPr txBox="1"/>
          <p:nvPr/>
        </p:nvSpPr>
        <p:spPr>
          <a:xfrm>
            <a:off x="539645" y="2024615"/>
            <a:ext cx="9548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2. </a:t>
            </a:r>
            <a:r>
              <a:rPr lang="fr-FR" sz="6000" b="1" dirty="0" err="1"/>
              <a:t>c</a:t>
            </a:r>
            <a:r>
              <a:rPr lang="fr-FR" sz="6000" b="1" u="sng" dirty="0" err="1"/>
              <a:t>ou</a:t>
            </a:r>
            <a:r>
              <a:rPr lang="fr-FR" sz="6000" b="1" dirty="0" err="1"/>
              <a:t>ld</a:t>
            </a:r>
            <a:r>
              <a:rPr lang="fr-FR" sz="60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4F92B-65D4-2BE7-38F0-07009FEEF87B}"/>
              </a:ext>
            </a:extLst>
          </p:cNvPr>
          <p:cNvSpPr txBox="1"/>
          <p:nvPr/>
        </p:nvSpPr>
        <p:spPr>
          <a:xfrm>
            <a:off x="434713" y="3110930"/>
            <a:ext cx="9548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3. </a:t>
            </a:r>
            <a:r>
              <a:rPr lang="fr-FR" sz="6000" b="1" dirty="0" err="1"/>
              <a:t>s</a:t>
            </a:r>
            <a:r>
              <a:rPr lang="fr-FR" sz="6000" b="1" u="sng" dirty="0" err="1"/>
              <a:t>ou</a:t>
            </a:r>
            <a:r>
              <a:rPr lang="fr-FR" sz="6000" b="1" dirty="0" err="1"/>
              <a:t>p</a:t>
            </a:r>
            <a:r>
              <a:rPr lang="fr-FR" sz="60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8468E-4AEC-5584-A35D-66EA78EE348D}"/>
              </a:ext>
            </a:extLst>
          </p:cNvPr>
          <p:cNvSpPr txBox="1"/>
          <p:nvPr/>
        </p:nvSpPr>
        <p:spPr>
          <a:xfrm>
            <a:off x="539645" y="4364862"/>
            <a:ext cx="9548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4. b</a:t>
            </a:r>
            <a:r>
              <a:rPr lang="fr-FR" sz="6000" b="1" u="sng" dirty="0"/>
              <a:t>oo</a:t>
            </a:r>
            <a:r>
              <a:rPr lang="fr-FR" sz="6000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34348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47A302-8CD8-C9FC-BEDA-B97B3741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5122" name="Picture 2" descr="Vocabulary">
            <a:extLst>
              <a:ext uri="{FF2B5EF4-FFF2-40B4-BE49-F238E27FC236}">
                <a16:creationId xmlns:a16="http://schemas.microsoft.com/office/drawing/2014/main" id="{EDEF6415-3B8B-2A86-0958-FF15E20D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8991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2748CA-1A56-0B07-0848-81A2E9852587}"/>
              </a:ext>
            </a:extLst>
          </p:cNvPr>
          <p:cNvSpPr txBox="1"/>
          <p:nvPr/>
        </p:nvSpPr>
        <p:spPr>
          <a:xfrm>
            <a:off x="5404787" y="988153"/>
            <a:ext cx="54464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/>
              <a:t>Advice</a:t>
            </a:r>
            <a:r>
              <a:rPr lang="fr-FR" sz="6600" dirty="0"/>
              <a:t> (</a:t>
            </a:r>
            <a:r>
              <a:rPr lang="fr-FR" sz="6600" dirty="0" err="1"/>
              <a:t>noun</a:t>
            </a:r>
            <a:r>
              <a:rPr lang="fr-FR" sz="6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1EE5-D622-35FC-3B69-AABD8B8448D7}"/>
              </a:ext>
            </a:extLst>
          </p:cNvPr>
          <p:cNvSpPr txBox="1"/>
          <p:nvPr/>
        </p:nvSpPr>
        <p:spPr>
          <a:xfrm>
            <a:off x="6135974" y="2208576"/>
            <a:ext cx="3242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(</a:t>
            </a:r>
            <a:r>
              <a:rPr lang="fr-FR" sz="6600" dirty="0" err="1"/>
              <a:t>verb</a:t>
            </a:r>
            <a:r>
              <a:rPr lang="fr-FR" sz="6600" dirty="0"/>
              <a:t>) </a:t>
            </a:r>
            <a:r>
              <a:rPr lang="fr-FR" sz="6600" b="1" dirty="0"/>
              <a:t>: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F7AE9-8B96-628E-F393-008F0A3094A0}"/>
              </a:ext>
            </a:extLst>
          </p:cNvPr>
          <p:cNvSpPr txBox="1"/>
          <p:nvPr/>
        </p:nvSpPr>
        <p:spPr>
          <a:xfrm>
            <a:off x="5807023" y="5099132"/>
            <a:ext cx="4755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(to) </a:t>
            </a:r>
            <a:r>
              <a:rPr lang="fr-FR" sz="6600" b="1" dirty="0" err="1"/>
              <a:t>advi</a:t>
            </a:r>
            <a:r>
              <a:rPr lang="fr-FR" sz="6600" b="1" dirty="0" err="1">
                <a:solidFill>
                  <a:srgbClr val="FF0000"/>
                </a:solidFill>
              </a:rPr>
              <a:t>s</a:t>
            </a:r>
            <a:r>
              <a:rPr lang="fr-FR" sz="6600" b="1" dirty="0" err="1"/>
              <a:t>e</a:t>
            </a:r>
            <a:endParaRPr lang="fr-FR" sz="6600" b="1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6072DE5-0789-B8EE-9D59-110DA6B8D79F}"/>
              </a:ext>
            </a:extLst>
          </p:cNvPr>
          <p:cNvSpPr/>
          <p:nvPr/>
        </p:nvSpPr>
        <p:spPr>
          <a:xfrm>
            <a:off x="7330190" y="3429000"/>
            <a:ext cx="854440" cy="1532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2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7BE31-D33B-8D46-ABF7-D060C0288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6146" name="Picture 2" descr="Vocabulary">
            <a:extLst>
              <a:ext uri="{FF2B5EF4-FFF2-40B4-BE49-F238E27FC236}">
                <a16:creationId xmlns:a16="http://schemas.microsoft.com/office/drawing/2014/main" id="{311A8CB5-19DA-F860-FFC8-CAFD61EA6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8991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6F3AE4-D8AA-5974-02CC-9B73F5172FC7}"/>
              </a:ext>
            </a:extLst>
          </p:cNvPr>
          <p:cNvSpPr txBox="1"/>
          <p:nvPr/>
        </p:nvSpPr>
        <p:spPr>
          <a:xfrm>
            <a:off x="4542020" y="968991"/>
            <a:ext cx="81396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(to) </a:t>
            </a:r>
            <a:r>
              <a:rPr lang="fr-FR" sz="6600" b="1" dirty="0" err="1"/>
              <a:t>ask</a:t>
            </a:r>
            <a:r>
              <a:rPr lang="fr-FR" sz="6600" b="1" dirty="0"/>
              <a:t> </a:t>
            </a:r>
            <a:r>
              <a:rPr lang="fr-FR" sz="6600" b="1" dirty="0">
                <a:solidFill>
                  <a:srgbClr val="FF0000"/>
                </a:solidFill>
              </a:rPr>
              <a:t>…………</a:t>
            </a:r>
            <a:r>
              <a:rPr lang="fr-FR" sz="6600" b="1" dirty="0"/>
              <a:t> help 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D875D8F4-0449-D918-CA15-5C049ED255E9}"/>
              </a:ext>
            </a:extLst>
          </p:cNvPr>
          <p:cNvSpPr/>
          <p:nvPr/>
        </p:nvSpPr>
        <p:spPr>
          <a:xfrm>
            <a:off x="8364511" y="2076987"/>
            <a:ext cx="674558" cy="16105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3A684-4F19-E199-6E02-0E8014955ACC}"/>
              </a:ext>
            </a:extLst>
          </p:cNvPr>
          <p:cNvSpPr txBox="1"/>
          <p:nvPr/>
        </p:nvSpPr>
        <p:spPr>
          <a:xfrm>
            <a:off x="7270229" y="3986638"/>
            <a:ext cx="3282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9385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A7182-8ECE-044D-C386-4F78446F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6814"/>
            <a:ext cx="5053018" cy="59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C7BCB-D56E-CC8F-1B2D-E93102BE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9C34BC-9B78-EC50-5E16-440DA644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2" y="968991"/>
            <a:ext cx="7293428" cy="59333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A2695F-2D16-C378-AE5A-B770314F7E39}"/>
              </a:ext>
            </a:extLst>
          </p:cNvPr>
          <p:cNvSpPr/>
          <p:nvPr/>
        </p:nvSpPr>
        <p:spPr>
          <a:xfrm>
            <a:off x="304961" y="3219734"/>
            <a:ext cx="4626591" cy="223823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23D274-9F0A-D6BC-DA98-44C1038379C5}"/>
              </a:ext>
            </a:extLst>
          </p:cNvPr>
          <p:cNvSpPr/>
          <p:nvPr/>
        </p:nvSpPr>
        <p:spPr>
          <a:xfrm>
            <a:off x="4259402" y="3552784"/>
            <a:ext cx="639169" cy="351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12BB1-84BC-4D42-3BAC-4221A3C6A8BC}"/>
              </a:ext>
            </a:extLst>
          </p:cNvPr>
          <p:cNvSpPr/>
          <p:nvPr/>
        </p:nvSpPr>
        <p:spPr>
          <a:xfrm>
            <a:off x="832106" y="3904214"/>
            <a:ext cx="751034" cy="351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36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0E89A6-758D-BA70-564E-0BF36B0D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5810" cy="685799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BCF6529-B6B6-04C2-E782-334D8B0CD7B7}"/>
              </a:ext>
            </a:extLst>
          </p:cNvPr>
          <p:cNvSpPr/>
          <p:nvPr/>
        </p:nvSpPr>
        <p:spPr>
          <a:xfrm>
            <a:off x="5526373" y="884420"/>
            <a:ext cx="1354111" cy="359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C55C3-FC02-570D-6106-1C977CA18674}"/>
              </a:ext>
            </a:extLst>
          </p:cNvPr>
          <p:cNvSpPr txBox="1"/>
          <p:nvPr/>
        </p:nvSpPr>
        <p:spPr>
          <a:xfrm>
            <a:off x="6880484" y="400429"/>
            <a:ext cx="3567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/>
              <a:t>receive</a:t>
            </a:r>
            <a:endParaRPr lang="fr-FR" sz="5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C27169F-FD95-A16B-1C1B-082BDCB20B7D}"/>
              </a:ext>
            </a:extLst>
          </p:cNvPr>
          <p:cNvSpPr/>
          <p:nvPr/>
        </p:nvSpPr>
        <p:spPr>
          <a:xfrm>
            <a:off x="5771213" y="1588957"/>
            <a:ext cx="1851285" cy="284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A7A5D-ECDC-82FF-5BD1-A3AD8AD712B0}"/>
              </a:ext>
            </a:extLst>
          </p:cNvPr>
          <p:cNvSpPr txBox="1"/>
          <p:nvPr/>
        </p:nvSpPr>
        <p:spPr>
          <a:xfrm>
            <a:off x="7629993" y="1122349"/>
            <a:ext cx="311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/>
              <a:t>become</a:t>
            </a:r>
            <a:endParaRPr lang="fr-FR" sz="5400" b="1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72C6DDF-4410-4D48-658C-D6FF060F983B}"/>
              </a:ext>
            </a:extLst>
          </p:cNvPr>
          <p:cNvSpPr/>
          <p:nvPr/>
        </p:nvSpPr>
        <p:spPr>
          <a:xfrm>
            <a:off x="5981075" y="2143593"/>
            <a:ext cx="1641423" cy="299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B9E07-84F6-48D7-1358-B730AA72B763}"/>
              </a:ext>
            </a:extLst>
          </p:cNvPr>
          <p:cNvSpPr txBox="1"/>
          <p:nvPr/>
        </p:nvSpPr>
        <p:spPr>
          <a:xfrm>
            <a:off x="7551295" y="1770435"/>
            <a:ext cx="2870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/>
              <a:t>obtain</a:t>
            </a:r>
            <a:endParaRPr lang="fr-FR" sz="5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374989-A588-EFB8-030B-CF27F82A9BDE}"/>
              </a:ext>
            </a:extLst>
          </p:cNvPr>
          <p:cNvSpPr/>
          <p:nvPr/>
        </p:nvSpPr>
        <p:spPr>
          <a:xfrm>
            <a:off x="5981075" y="2788170"/>
            <a:ext cx="1154243" cy="299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C0741-CA6A-CD00-4FC0-F46AAFCC595C}"/>
              </a:ext>
            </a:extLst>
          </p:cNvPr>
          <p:cNvSpPr txBox="1"/>
          <p:nvPr/>
        </p:nvSpPr>
        <p:spPr>
          <a:xfrm>
            <a:off x="7135318" y="2430002"/>
            <a:ext cx="342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/>
              <a:t>transport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2B9FD71-ED2C-18CC-7C9B-605BFAE4FFB1}"/>
              </a:ext>
            </a:extLst>
          </p:cNvPr>
          <p:cNvSpPr/>
          <p:nvPr/>
        </p:nvSpPr>
        <p:spPr>
          <a:xfrm>
            <a:off x="5981075" y="3297836"/>
            <a:ext cx="1888761" cy="374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911AC-3A92-5368-0851-3500AF99FA6E}"/>
              </a:ext>
            </a:extLst>
          </p:cNvPr>
          <p:cNvSpPr txBox="1"/>
          <p:nvPr/>
        </p:nvSpPr>
        <p:spPr>
          <a:xfrm>
            <a:off x="7869836" y="2990618"/>
            <a:ext cx="311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/>
              <a:t>arrive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D26715A-6F8B-D1D3-6647-C0706E82D6A4}"/>
              </a:ext>
            </a:extLst>
          </p:cNvPr>
          <p:cNvSpPr/>
          <p:nvPr/>
        </p:nvSpPr>
        <p:spPr>
          <a:xfrm>
            <a:off x="5981075" y="3972393"/>
            <a:ext cx="1641423" cy="254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5914C-0189-3DE7-AD1C-46F025392E59}"/>
              </a:ext>
            </a:extLst>
          </p:cNvPr>
          <p:cNvSpPr txBox="1"/>
          <p:nvPr/>
        </p:nvSpPr>
        <p:spPr>
          <a:xfrm>
            <a:off x="7573779" y="3551234"/>
            <a:ext cx="2923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/>
              <a:t>receive</a:t>
            </a:r>
            <a:endParaRPr lang="fr-FR" sz="5400" b="1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F0376F0-E9F4-3E85-F46B-D6583A854C56}"/>
              </a:ext>
            </a:extLst>
          </p:cNvPr>
          <p:cNvSpPr/>
          <p:nvPr/>
        </p:nvSpPr>
        <p:spPr>
          <a:xfrm>
            <a:off x="5473905" y="4459573"/>
            <a:ext cx="1608945" cy="299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EE1E99-D0B4-0CA1-13E8-1EFEAF498DC2}"/>
              </a:ext>
            </a:extLst>
          </p:cNvPr>
          <p:cNvSpPr txBox="1"/>
          <p:nvPr/>
        </p:nvSpPr>
        <p:spPr>
          <a:xfrm>
            <a:off x="7133441" y="4111850"/>
            <a:ext cx="277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/>
              <a:t>become</a:t>
            </a:r>
            <a:endParaRPr lang="fr-FR" sz="5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8A8567-2C9E-254C-0342-2A041B4D8B14}"/>
              </a:ext>
            </a:extLst>
          </p:cNvPr>
          <p:cNvSpPr txBox="1"/>
          <p:nvPr/>
        </p:nvSpPr>
        <p:spPr>
          <a:xfrm>
            <a:off x="6525718" y="5509045"/>
            <a:ext cx="5806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u="sng" dirty="0"/>
              <a:t>Talk</a:t>
            </a:r>
            <a:r>
              <a:rPr lang="fr-FR" sz="4000" dirty="0"/>
              <a:t> to </a:t>
            </a:r>
            <a:r>
              <a:rPr lang="fr-FR" sz="4000" dirty="0" err="1"/>
              <a:t>your</a:t>
            </a:r>
            <a:r>
              <a:rPr lang="fr-FR" sz="4000" dirty="0"/>
              <a:t> </a:t>
            </a:r>
            <a:r>
              <a:rPr lang="fr-FR" sz="4000" b="1" u="sng" dirty="0" err="1"/>
              <a:t>partner</a:t>
            </a:r>
            <a:r>
              <a:rPr lang="fr-FR" sz="4000" dirty="0"/>
              <a:t>. </a:t>
            </a:r>
            <a:r>
              <a:rPr lang="fr-FR" sz="4000" b="1" dirty="0" err="1"/>
              <a:t>Ask</a:t>
            </a:r>
            <a:r>
              <a:rPr lang="fr-FR" sz="4000" dirty="0"/>
              <a:t> and </a:t>
            </a:r>
            <a:r>
              <a:rPr lang="fr-FR" sz="4000" b="1" dirty="0" err="1"/>
              <a:t>answer</a:t>
            </a:r>
            <a:r>
              <a:rPr lang="fr-FR" sz="4000" dirty="0"/>
              <a:t> the questions.</a:t>
            </a:r>
          </a:p>
        </p:txBody>
      </p:sp>
    </p:spTree>
    <p:extLst>
      <p:ext uri="{BB962C8B-B14F-4D97-AF65-F5344CB8AC3E}">
        <p14:creationId xmlns:p14="http://schemas.microsoft.com/office/powerpoint/2010/main" val="8006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958F6-9FF6-2D5A-4A44-92FE2473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387E9-F721-68D3-77A7-EE3552384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29390"/>
            <a:ext cx="4407108" cy="59286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4B02D7-CDD8-C1BC-D0A7-0C6748598B65}"/>
              </a:ext>
            </a:extLst>
          </p:cNvPr>
          <p:cNvSpPr/>
          <p:nvPr/>
        </p:nvSpPr>
        <p:spPr>
          <a:xfrm>
            <a:off x="104931" y="1199213"/>
            <a:ext cx="4452079" cy="4946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26CB158-8A36-D3A7-69E9-23C7DA19E8A9}"/>
              </a:ext>
            </a:extLst>
          </p:cNvPr>
          <p:cNvSpPr/>
          <p:nvPr/>
        </p:nvSpPr>
        <p:spPr>
          <a:xfrm>
            <a:off x="4701914" y="1296649"/>
            <a:ext cx="1394086" cy="299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CFFD-D72B-E532-2B76-BB9D1394C7F8}"/>
              </a:ext>
            </a:extLst>
          </p:cNvPr>
          <p:cNvSpPr txBox="1"/>
          <p:nvPr/>
        </p:nvSpPr>
        <p:spPr>
          <a:xfrm>
            <a:off x="5863653" y="892553"/>
            <a:ext cx="4871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>
                <a:solidFill>
                  <a:schemeClr val="accent1"/>
                </a:solidFill>
              </a:rPr>
              <a:t>queue (n)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12290" name="Picture 2" descr="Want to spend less time in supermarket queues? Stand behind full trolleys |  Supermarkets | The Guardian">
            <a:extLst>
              <a:ext uri="{FF2B5EF4-FFF2-40B4-BE49-F238E27FC236}">
                <a16:creationId xmlns:a16="http://schemas.microsoft.com/office/drawing/2014/main" id="{578B9BBD-14A5-EE55-5665-C248E359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011" y="1839002"/>
            <a:ext cx="7639557" cy="50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10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EC6CE-D7F0-6B68-F572-DA389AA3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D91F99-AEDB-600E-763B-DCCECF2F492B}"/>
              </a:ext>
            </a:extLst>
          </p:cNvPr>
          <p:cNvSpPr txBox="1"/>
          <p:nvPr/>
        </p:nvSpPr>
        <p:spPr>
          <a:xfrm>
            <a:off x="8099684" y="1184385"/>
            <a:ext cx="409231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 dirty="0"/>
              <a:t>The queue we were in before will move </a:t>
            </a:r>
            <a:r>
              <a:rPr lang="en-AU" sz="6600" b="1" dirty="0">
                <a:solidFill>
                  <a:schemeClr val="accent1"/>
                </a:solidFill>
              </a:rPr>
              <a:t>faster</a:t>
            </a:r>
            <a:r>
              <a:rPr lang="en-AU" sz="6600" dirty="0"/>
              <a:t>. </a:t>
            </a:r>
            <a:endParaRPr lang="en-AU" sz="6600" dirty="0">
              <a:effectLst/>
            </a:endParaRPr>
          </a:p>
        </p:txBody>
      </p:sp>
      <p:pic>
        <p:nvPicPr>
          <p:cNvPr id="14338" name="Picture 2" descr="And there's this, Murphy's Law of Queues - 9GAG">
            <a:extLst>
              <a:ext uri="{FF2B5EF4-FFF2-40B4-BE49-F238E27FC236}">
                <a16:creationId xmlns:a16="http://schemas.microsoft.com/office/drawing/2014/main" id="{8537CA1E-3976-4788-A650-7D724F0E0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00"/>
            <a:ext cx="8099684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0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72ECB7-DF0E-88A4-A2F3-7FCD05D8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371CEF-6DE3-3682-9EFE-8F68DDF0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9390"/>
            <a:ext cx="5606321" cy="5928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C2C5B9-AB2E-DCE9-4FAC-3F93565DDA4B}"/>
              </a:ext>
            </a:extLst>
          </p:cNvPr>
          <p:cNvSpPr/>
          <p:nvPr/>
        </p:nvSpPr>
        <p:spPr>
          <a:xfrm>
            <a:off x="0" y="1693888"/>
            <a:ext cx="5606319" cy="2896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8ACE6-02DF-7730-D24A-4DCD62343AA5}"/>
              </a:ext>
            </a:extLst>
          </p:cNvPr>
          <p:cNvSpPr txBox="1"/>
          <p:nvPr/>
        </p:nvSpPr>
        <p:spPr>
          <a:xfrm>
            <a:off x="5936107" y="1439056"/>
            <a:ext cx="625589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*</a:t>
            </a:r>
            <a:r>
              <a:rPr lang="fr-FR" sz="6600" b="1" dirty="0" err="1"/>
              <a:t>Who</a:t>
            </a:r>
            <a:r>
              <a:rPr lang="fr-FR" sz="6600" dirty="0"/>
              <a:t> </a:t>
            </a:r>
            <a:r>
              <a:rPr lang="fr-FR" sz="6600" dirty="0" err="1"/>
              <a:t>was</a:t>
            </a:r>
            <a:r>
              <a:rPr lang="fr-FR" sz="6600" dirty="0"/>
              <a:t> </a:t>
            </a:r>
            <a:r>
              <a:rPr lang="fr-FR" sz="6600" b="1" dirty="0">
                <a:solidFill>
                  <a:schemeClr val="accent1"/>
                </a:solidFill>
              </a:rPr>
              <a:t>Murphy</a:t>
            </a:r>
            <a:r>
              <a:rPr lang="fr-FR" sz="6600" dirty="0"/>
              <a:t>? </a:t>
            </a:r>
          </a:p>
          <a:p>
            <a:endParaRPr lang="fr-FR" sz="6600" dirty="0"/>
          </a:p>
          <a:p>
            <a:r>
              <a:rPr lang="fr-FR" sz="6600" dirty="0"/>
              <a:t>*</a:t>
            </a:r>
            <a:r>
              <a:rPr lang="fr-FR" sz="6600" b="1" dirty="0" err="1"/>
              <a:t>What</a:t>
            </a:r>
            <a:r>
              <a:rPr lang="fr-FR" sz="6600" dirty="0"/>
              <a:t> </a:t>
            </a:r>
            <a:r>
              <a:rPr lang="fr-FR" sz="6600" dirty="0" err="1"/>
              <a:t>is</a:t>
            </a:r>
            <a:r>
              <a:rPr lang="fr-FR" sz="6600" dirty="0"/>
              <a:t> </a:t>
            </a:r>
            <a:r>
              <a:rPr lang="fr-FR" sz="6600" dirty="0" err="1"/>
              <a:t>his</a:t>
            </a:r>
            <a:r>
              <a:rPr lang="fr-FR" sz="6600" dirty="0"/>
              <a:t> </a:t>
            </a:r>
            <a:r>
              <a:rPr lang="fr-FR" sz="6600" b="1" dirty="0"/>
              <a:t>‘</a:t>
            </a:r>
            <a:r>
              <a:rPr lang="fr-FR" sz="6600" b="1" dirty="0">
                <a:solidFill>
                  <a:schemeClr val="accent1"/>
                </a:solidFill>
              </a:rPr>
              <a:t>Law</a:t>
            </a:r>
            <a:r>
              <a:rPr lang="fr-FR" sz="6600" dirty="0"/>
              <a:t>’? </a:t>
            </a:r>
          </a:p>
        </p:txBody>
      </p:sp>
      <p:pic>
        <p:nvPicPr>
          <p:cNvPr id="13316" name="Picture 4" descr="Book Cartoon clipart - Reading, Book, Emoticon, transparent clip art">
            <a:extLst>
              <a:ext uri="{FF2B5EF4-FFF2-40B4-BE49-F238E27FC236}">
                <a16:creationId xmlns:a16="http://schemas.microsoft.com/office/drawing/2014/main" id="{85A809E3-2300-84AE-F868-61CA0995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05751" y="3429000"/>
            <a:ext cx="1809750" cy="13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9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38E8F5-E8AE-186A-FFCE-5ECB25FE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F83E3-92C6-79F7-CF91-3ED3DB9DA01F}"/>
              </a:ext>
            </a:extLst>
          </p:cNvPr>
          <p:cNvSpPr txBox="1"/>
          <p:nvPr/>
        </p:nvSpPr>
        <p:spPr>
          <a:xfrm>
            <a:off x="454702" y="794478"/>
            <a:ext cx="1173729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600" b="1" u="sng" dirty="0">
                <a:effectLst/>
                <a:latin typeface="MyriadPro"/>
              </a:rPr>
              <a:t>ANSWER</a:t>
            </a:r>
            <a:r>
              <a:rPr lang="en-AU" sz="6600" b="0" dirty="0">
                <a:effectLst/>
                <a:latin typeface="MyriadPro"/>
              </a:rPr>
              <a:t>: </a:t>
            </a:r>
            <a:endParaRPr lang="en-AU" sz="6600" dirty="0">
              <a:latin typeface="MyriadPro"/>
            </a:endParaRPr>
          </a:p>
          <a:p>
            <a:pPr algn="ctr"/>
            <a:r>
              <a:rPr lang="en-AU" sz="6600" b="0" dirty="0">
                <a:effectLst/>
                <a:latin typeface="MyriadPro"/>
              </a:rPr>
              <a:t>Murphy was an </a:t>
            </a:r>
            <a:r>
              <a:rPr lang="en-AU" sz="6600" b="1" dirty="0">
                <a:solidFill>
                  <a:schemeClr val="accent1"/>
                </a:solidFill>
                <a:effectLst/>
                <a:latin typeface="MyriadPro"/>
              </a:rPr>
              <a:t>American</a:t>
            </a:r>
            <a:r>
              <a:rPr lang="en-AU" sz="6600" b="0" dirty="0">
                <a:effectLst/>
                <a:latin typeface="MyriadPro"/>
              </a:rPr>
              <a:t> </a:t>
            </a:r>
            <a:r>
              <a:rPr lang="en-AU" sz="6600" b="1" u="sng" dirty="0">
                <a:effectLst/>
                <a:latin typeface="MyriadPro"/>
              </a:rPr>
              <a:t>aerospace</a:t>
            </a:r>
            <a:r>
              <a:rPr lang="en-AU" sz="6600" b="1" dirty="0">
                <a:effectLst/>
                <a:latin typeface="MyriadPro"/>
              </a:rPr>
              <a:t> engineer. </a:t>
            </a:r>
            <a:endParaRPr lang="en-AU" sz="6600" b="1" dirty="0">
              <a:latin typeface="MyriadPro"/>
            </a:endParaRPr>
          </a:p>
          <a:p>
            <a:pPr algn="ctr"/>
            <a:r>
              <a:rPr lang="en-AU" sz="6600" b="0" dirty="0">
                <a:effectLst/>
                <a:latin typeface="MyriadPro"/>
              </a:rPr>
              <a:t>His 'Law’ is ‘</a:t>
            </a:r>
            <a:r>
              <a:rPr lang="en-AU" sz="6600" b="1" i="1" u="sng" dirty="0">
                <a:solidFill>
                  <a:schemeClr val="accent1"/>
                </a:solidFill>
                <a:effectLst/>
                <a:latin typeface="MyriadPro"/>
              </a:rPr>
              <a:t>if</a:t>
            </a:r>
            <a:r>
              <a:rPr lang="en-AU" sz="6600" b="1" i="1" u="sng" dirty="0">
                <a:solidFill>
                  <a:schemeClr val="accent1"/>
                </a:solidFill>
                <a:latin typeface="MyriadPro"/>
              </a:rPr>
              <a:t> </a:t>
            </a:r>
            <a:r>
              <a:rPr lang="en-AU" sz="6600" b="1" i="1" u="sng" dirty="0">
                <a:solidFill>
                  <a:schemeClr val="accent1"/>
                </a:solidFill>
                <a:effectLst/>
                <a:latin typeface="MyriadPro"/>
              </a:rPr>
              <a:t>there is something that can go wrong, it will go wrong.</a:t>
            </a:r>
            <a:r>
              <a:rPr lang="en-AU" sz="6600" b="0" dirty="0">
                <a:effectLst/>
                <a:latin typeface="MyriadPro"/>
              </a:rPr>
              <a:t>’ </a:t>
            </a:r>
            <a:endParaRPr lang="en-AU" sz="6600" dirty="0"/>
          </a:p>
        </p:txBody>
      </p:sp>
    </p:spTree>
    <p:extLst>
      <p:ext uri="{BB962C8B-B14F-4D97-AF65-F5344CB8AC3E}">
        <p14:creationId xmlns:p14="http://schemas.microsoft.com/office/powerpoint/2010/main" val="470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946E8-4802-0145-65C8-A8BE6C25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0957F2-011A-F608-70E2-BCA6B499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5041"/>
            <a:ext cx="12192000" cy="580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D1EE6-D33C-CA9A-A3B5-5E0C1D338801}"/>
              </a:ext>
            </a:extLst>
          </p:cNvPr>
          <p:cNvSpPr txBox="1"/>
          <p:nvPr/>
        </p:nvSpPr>
        <p:spPr>
          <a:xfrm>
            <a:off x="554634" y="2143754"/>
            <a:ext cx="209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81C40-589F-B3BE-5774-E0930E074C8C}"/>
              </a:ext>
            </a:extLst>
          </p:cNvPr>
          <p:cNvSpPr txBox="1"/>
          <p:nvPr/>
        </p:nvSpPr>
        <p:spPr>
          <a:xfrm>
            <a:off x="554633" y="2551677"/>
            <a:ext cx="20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A8FB7-0A20-9529-2A93-FF7B424F2691}"/>
              </a:ext>
            </a:extLst>
          </p:cNvPr>
          <p:cNvSpPr txBox="1"/>
          <p:nvPr/>
        </p:nvSpPr>
        <p:spPr>
          <a:xfrm>
            <a:off x="524652" y="2942734"/>
            <a:ext cx="20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67984-0733-F5AB-B92E-CFC248192A5C}"/>
              </a:ext>
            </a:extLst>
          </p:cNvPr>
          <p:cNvSpPr txBox="1"/>
          <p:nvPr/>
        </p:nvSpPr>
        <p:spPr>
          <a:xfrm>
            <a:off x="539642" y="3388693"/>
            <a:ext cx="20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5ED4C-4282-F09A-B8CC-2F5A52E17F15}"/>
              </a:ext>
            </a:extLst>
          </p:cNvPr>
          <p:cNvSpPr txBox="1"/>
          <p:nvPr/>
        </p:nvSpPr>
        <p:spPr>
          <a:xfrm>
            <a:off x="554633" y="3825599"/>
            <a:ext cx="20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58F5D-44B6-DE72-BF63-CF671F7FC3FA}"/>
              </a:ext>
            </a:extLst>
          </p:cNvPr>
          <p:cNvSpPr txBox="1"/>
          <p:nvPr/>
        </p:nvSpPr>
        <p:spPr>
          <a:xfrm>
            <a:off x="539642" y="4246357"/>
            <a:ext cx="20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FEE918-A50F-0D9E-9732-AA1DED496AEF}"/>
              </a:ext>
            </a:extLst>
          </p:cNvPr>
          <p:cNvSpPr txBox="1"/>
          <p:nvPr/>
        </p:nvSpPr>
        <p:spPr>
          <a:xfrm>
            <a:off x="554633" y="4662615"/>
            <a:ext cx="20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C91C81-207F-CF39-2C84-AB5A5F33F03C}"/>
              </a:ext>
            </a:extLst>
          </p:cNvPr>
          <p:cNvSpPr txBox="1"/>
          <p:nvPr/>
        </p:nvSpPr>
        <p:spPr>
          <a:xfrm>
            <a:off x="524651" y="5098723"/>
            <a:ext cx="20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0EEFA9-18C7-7722-D040-3728B359398E}"/>
              </a:ext>
            </a:extLst>
          </p:cNvPr>
          <p:cNvSpPr/>
          <p:nvPr/>
        </p:nvSpPr>
        <p:spPr>
          <a:xfrm>
            <a:off x="0" y="1179444"/>
            <a:ext cx="11272603" cy="44664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1A312B-17C9-5FA5-5486-8E708C2BABB9}"/>
              </a:ext>
            </a:extLst>
          </p:cNvPr>
          <p:cNvSpPr/>
          <p:nvPr/>
        </p:nvSpPr>
        <p:spPr>
          <a:xfrm>
            <a:off x="137410" y="5691718"/>
            <a:ext cx="10580557" cy="8249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73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work">
            <a:extLst>
              <a:ext uri="{FF2B5EF4-FFF2-40B4-BE49-F238E27FC236}">
                <a16:creationId xmlns:a16="http://schemas.microsoft.com/office/drawing/2014/main" id="{610996F2-B654-A044-1F0E-84F6143D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CFB78-F741-FDB1-4B05-A4CECDE0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8143" cy="68580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2D90067-B4F4-D19E-9676-8A56EAFA148C}"/>
              </a:ext>
            </a:extLst>
          </p:cNvPr>
          <p:cNvSpPr/>
          <p:nvPr/>
        </p:nvSpPr>
        <p:spPr>
          <a:xfrm rot="19902644">
            <a:off x="4849270" y="1195172"/>
            <a:ext cx="1909538" cy="307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CDB07-8703-127A-09D7-3CBE333F1BCA}"/>
              </a:ext>
            </a:extLst>
          </p:cNvPr>
          <p:cNvSpPr txBox="1"/>
          <p:nvPr/>
        </p:nvSpPr>
        <p:spPr>
          <a:xfrm>
            <a:off x="6368143" y="22933"/>
            <a:ext cx="556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1"/>
                </a:solidFill>
              </a:rPr>
              <a:t>2</a:t>
            </a:r>
            <a:r>
              <a:rPr lang="fr-FR" sz="4800" dirty="0"/>
              <a:t> </a:t>
            </a:r>
            <a:r>
              <a:rPr lang="fr-FR" sz="4800" b="1" dirty="0" err="1">
                <a:solidFill>
                  <a:srgbClr val="FF0000"/>
                </a:solidFill>
              </a:rPr>
              <a:t>find</a:t>
            </a:r>
            <a:r>
              <a:rPr lang="fr-FR" sz="4800" dirty="0">
                <a:solidFill>
                  <a:srgbClr val="FF0000"/>
                </a:solidFill>
              </a:rPr>
              <a:t> – </a:t>
            </a:r>
            <a:r>
              <a:rPr lang="fr-FR" sz="4800" b="1" dirty="0">
                <a:solidFill>
                  <a:srgbClr val="FF0000"/>
                </a:solidFill>
              </a:rPr>
              <a:t>put</a:t>
            </a:r>
            <a:r>
              <a:rPr lang="fr-FR" sz="4800" dirty="0">
                <a:solidFill>
                  <a:srgbClr val="FF0000"/>
                </a:solidFill>
              </a:rPr>
              <a:t> - </a:t>
            </a:r>
            <a:r>
              <a:rPr lang="fr-FR" sz="4800" b="1" dirty="0" err="1">
                <a:solidFill>
                  <a:srgbClr val="FF0000"/>
                </a:solidFill>
              </a:rPr>
              <a:t>will</a:t>
            </a:r>
            <a:r>
              <a:rPr lang="fr-FR" sz="4800" b="1" dirty="0">
                <a:solidFill>
                  <a:srgbClr val="FF0000"/>
                </a:solidFill>
              </a:rPr>
              <a:t> </a:t>
            </a:r>
            <a:r>
              <a:rPr lang="fr-FR" sz="4800" b="1" dirty="0" err="1">
                <a:solidFill>
                  <a:srgbClr val="FF0000"/>
                </a:solidFill>
              </a:rPr>
              <a:t>bring</a:t>
            </a:r>
            <a:r>
              <a:rPr lang="fr-FR" sz="4800" b="1" dirty="0">
                <a:solidFill>
                  <a:srgbClr val="FF0000"/>
                </a:solidFill>
              </a:rPr>
              <a:t>/’</a:t>
            </a:r>
            <a:r>
              <a:rPr lang="fr-FR" sz="4800" b="1" dirty="0" err="1">
                <a:solidFill>
                  <a:srgbClr val="FF0000"/>
                </a:solidFill>
              </a:rPr>
              <a:t>ll</a:t>
            </a:r>
            <a:r>
              <a:rPr lang="fr-FR" sz="4800" b="1" dirty="0">
                <a:solidFill>
                  <a:srgbClr val="FF0000"/>
                </a:solidFill>
              </a:rPr>
              <a:t> </a:t>
            </a:r>
            <a:r>
              <a:rPr lang="fr-FR" sz="4800" b="1" dirty="0" err="1">
                <a:solidFill>
                  <a:srgbClr val="FF0000"/>
                </a:solidFill>
              </a:rPr>
              <a:t>bring</a:t>
            </a:r>
            <a:endParaRPr lang="fr-FR" sz="4800" b="1" dirty="0">
              <a:solidFill>
                <a:srgbClr val="FF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E328EC6-8814-28CA-BB52-DE340CBD7C06}"/>
              </a:ext>
            </a:extLst>
          </p:cNvPr>
          <p:cNvSpPr/>
          <p:nvPr/>
        </p:nvSpPr>
        <p:spPr>
          <a:xfrm>
            <a:off x="4944929" y="2238909"/>
            <a:ext cx="1926772" cy="294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347D5-478B-73BD-A015-15C149A99BDF}"/>
              </a:ext>
            </a:extLst>
          </p:cNvPr>
          <p:cNvSpPr txBox="1"/>
          <p:nvPr/>
        </p:nvSpPr>
        <p:spPr>
          <a:xfrm>
            <a:off x="6248400" y="1787490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1"/>
                </a:solidFill>
              </a:rPr>
              <a:t>3</a:t>
            </a:r>
            <a:r>
              <a:rPr lang="fr-FR" sz="4800" dirty="0">
                <a:solidFill>
                  <a:schemeClr val="accent1"/>
                </a:solidFill>
              </a:rPr>
              <a:t> </a:t>
            </a:r>
            <a:r>
              <a:rPr lang="fr-FR" sz="4800" b="1" dirty="0" err="1"/>
              <a:t>walk</a:t>
            </a:r>
            <a:r>
              <a:rPr lang="fr-FR" sz="4800" dirty="0"/>
              <a:t> - </a:t>
            </a:r>
            <a:r>
              <a:rPr lang="fr-FR" sz="4800" b="1" dirty="0" err="1"/>
              <a:t>will</a:t>
            </a:r>
            <a:r>
              <a:rPr lang="fr-FR" sz="4800" b="1" dirty="0"/>
              <a:t> have</a:t>
            </a:r>
            <a:endParaRPr lang="fr-FR" sz="48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0C06AFB-A5C7-1C8D-78C4-8F39D5CFB252}"/>
              </a:ext>
            </a:extLst>
          </p:cNvPr>
          <p:cNvSpPr/>
          <p:nvPr/>
        </p:nvSpPr>
        <p:spPr>
          <a:xfrm>
            <a:off x="5181600" y="2986953"/>
            <a:ext cx="1926772" cy="294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F1833-CD69-2D1C-B89A-CD9672E1A9CE}"/>
              </a:ext>
            </a:extLst>
          </p:cNvPr>
          <p:cNvSpPr txBox="1"/>
          <p:nvPr/>
        </p:nvSpPr>
        <p:spPr>
          <a:xfrm>
            <a:off x="6814551" y="2600432"/>
            <a:ext cx="5538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1"/>
                </a:solidFill>
              </a:rPr>
              <a:t>4</a:t>
            </a:r>
            <a:r>
              <a:rPr lang="fr-FR" sz="4800" dirty="0"/>
              <a:t> </a:t>
            </a:r>
            <a:r>
              <a:rPr lang="fr-FR" sz="4800" b="1" dirty="0" err="1">
                <a:solidFill>
                  <a:srgbClr val="FF0000"/>
                </a:solidFill>
              </a:rPr>
              <a:t>throw</a:t>
            </a:r>
            <a:r>
              <a:rPr lang="fr-FR" sz="4800" dirty="0">
                <a:solidFill>
                  <a:srgbClr val="FF0000"/>
                </a:solidFill>
              </a:rPr>
              <a:t> – </a:t>
            </a:r>
            <a:r>
              <a:rPr lang="fr-FR" sz="4800" b="1" dirty="0" err="1">
                <a:solidFill>
                  <a:srgbClr val="FF0000"/>
                </a:solidFill>
              </a:rPr>
              <a:t>ask</a:t>
            </a:r>
            <a:r>
              <a:rPr lang="fr-FR" sz="4800" dirty="0">
                <a:solidFill>
                  <a:srgbClr val="FF0000"/>
                </a:solidFill>
              </a:rPr>
              <a:t> - </a:t>
            </a:r>
            <a:r>
              <a:rPr lang="fr-FR" sz="4800" b="1" dirty="0" err="1">
                <a:solidFill>
                  <a:srgbClr val="FF0000"/>
                </a:solidFill>
              </a:rPr>
              <a:t>will</a:t>
            </a:r>
            <a:r>
              <a:rPr lang="fr-FR" sz="4800" b="1" dirty="0">
                <a:solidFill>
                  <a:srgbClr val="FF0000"/>
                </a:solidFill>
              </a:rPr>
              <a:t> come/’</a:t>
            </a:r>
            <a:r>
              <a:rPr lang="fr-FR" sz="4800" b="1" dirty="0" err="1">
                <a:solidFill>
                  <a:srgbClr val="FF0000"/>
                </a:solidFill>
              </a:rPr>
              <a:t>ll</a:t>
            </a:r>
            <a:r>
              <a:rPr lang="fr-FR" sz="4800" b="1" dirty="0">
                <a:solidFill>
                  <a:srgbClr val="FF0000"/>
                </a:solidFill>
              </a:rPr>
              <a:t> come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E76BF99-C8B6-1E2C-3DDC-473DEA733C86}"/>
              </a:ext>
            </a:extLst>
          </p:cNvPr>
          <p:cNvSpPr/>
          <p:nvPr/>
        </p:nvSpPr>
        <p:spPr>
          <a:xfrm rot="1100516">
            <a:off x="5279720" y="4042112"/>
            <a:ext cx="1912132" cy="283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EC860-997A-182F-17C7-617CDACEE6BD}"/>
              </a:ext>
            </a:extLst>
          </p:cNvPr>
          <p:cNvSpPr txBox="1"/>
          <p:nvPr/>
        </p:nvSpPr>
        <p:spPr>
          <a:xfrm>
            <a:off x="6248400" y="4043550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1"/>
                </a:solidFill>
              </a:rPr>
              <a:t>5</a:t>
            </a:r>
            <a:r>
              <a:rPr lang="fr-FR" sz="4800" b="1" dirty="0"/>
              <a:t> catch – </a:t>
            </a:r>
            <a:r>
              <a:rPr lang="fr-FR" sz="4800" b="1" dirty="0" err="1"/>
              <a:t>won’t</a:t>
            </a:r>
            <a:r>
              <a:rPr lang="fr-FR" sz="4800" b="1" dirty="0"/>
              <a:t> </a:t>
            </a:r>
            <a:r>
              <a:rPr lang="fr-FR" sz="4800" b="1" dirty="0" err="1"/>
              <a:t>be</a:t>
            </a:r>
            <a:r>
              <a:rPr lang="fr-FR" sz="4800" b="1" dirty="0"/>
              <a:t>/</a:t>
            </a:r>
            <a:r>
              <a:rPr lang="fr-FR" sz="4800" b="1" dirty="0" err="1"/>
              <a:t>will</a:t>
            </a:r>
            <a:r>
              <a:rPr lang="fr-FR" sz="4800" b="1" dirty="0"/>
              <a:t> not </a:t>
            </a:r>
            <a:r>
              <a:rPr lang="fr-FR" sz="4800" b="1" dirty="0" err="1"/>
              <a:t>be</a:t>
            </a:r>
            <a:endParaRPr lang="fr-FR" sz="4800" b="1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DEDF168-FCBA-6A4E-6C16-3231C9E2F941}"/>
              </a:ext>
            </a:extLst>
          </p:cNvPr>
          <p:cNvSpPr/>
          <p:nvPr/>
        </p:nvSpPr>
        <p:spPr>
          <a:xfrm rot="2154684">
            <a:off x="5142887" y="4739655"/>
            <a:ext cx="1751382" cy="331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0247B-CF2E-26CE-0AAA-5ED0DF776F4D}"/>
              </a:ext>
            </a:extLst>
          </p:cNvPr>
          <p:cNvSpPr txBox="1"/>
          <p:nvPr/>
        </p:nvSpPr>
        <p:spPr>
          <a:xfrm>
            <a:off x="5908315" y="5339164"/>
            <a:ext cx="5611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1"/>
                </a:solidFill>
              </a:rPr>
              <a:t>6</a:t>
            </a:r>
            <a:r>
              <a:rPr lang="fr-FR" sz="4800" b="1" dirty="0"/>
              <a:t> </a:t>
            </a:r>
            <a:r>
              <a:rPr lang="fr-FR" sz="4800" b="1" dirty="0">
                <a:solidFill>
                  <a:srgbClr val="FF0000"/>
                </a:solidFill>
              </a:rPr>
              <a:t>break – </a:t>
            </a:r>
            <a:r>
              <a:rPr lang="fr-FR" sz="4800" b="1" dirty="0" err="1">
                <a:solidFill>
                  <a:srgbClr val="FF0000"/>
                </a:solidFill>
              </a:rPr>
              <a:t>will</a:t>
            </a:r>
            <a:r>
              <a:rPr lang="fr-FR" sz="4800" b="1" dirty="0">
                <a:solidFill>
                  <a:srgbClr val="FF0000"/>
                </a:solidFill>
              </a:rPr>
              <a:t> have/’</a:t>
            </a:r>
            <a:r>
              <a:rPr lang="fr-FR" sz="4800" b="1" dirty="0" err="1">
                <a:solidFill>
                  <a:srgbClr val="FF0000"/>
                </a:solidFill>
              </a:rPr>
              <a:t>ll</a:t>
            </a:r>
            <a:r>
              <a:rPr lang="fr-FR" sz="4800" b="1" dirty="0">
                <a:solidFill>
                  <a:srgbClr val="FF0000"/>
                </a:solidFill>
              </a:rPr>
              <a:t> have</a:t>
            </a:r>
          </a:p>
        </p:txBody>
      </p:sp>
    </p:spTree>
    <p:extLst>
      <p:ext uri="{BB962C8B-B14F-4D97-AF65-F5344CB8AC3E}">
        <p14:creationId xmlns:p14="http://schemas.microsoft.com/office/powerpoint/2010/main" val="348308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7" grpId="0" animBg="1"/>
      <p:bldP spid="8" grpId="0"/>
      <p:bldP spid="8" grpId="1"/>
      <p:bldP spid="9" grpId="0" animBg="1"/>
      <p:bldP spid="10" grpId="0"/>
      <p:bldP spid="11" grpId="0" animBg="1"/>
      <p:bldP spid="12" grpId="0"/>
      <p:bldP spid="13" grpId="0" animBg="1"/>
      <p:bldP spid="13" grpId="1" animBg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33C61-189D-D09C-1BB9-774D20C768A2}"/>
              </a:ext>
            </a:extLst>
          </p:cNvPr>
          <p:cNvSpPr txBox="1"/>
          <p:nvPr/>
        </p:nvSpPr>
        <p:spPr>
          <a:xfrm>
            <a:off x="0" y="-130629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u="sng" dirty="0"/>
              <a:t>Homework</a:t>
            </a:r>
            <a:r>
              <a:rPr lang="fr-FR" sz="6600" b="1" dirty="0"/>
              <a:t> </a:t>
            </a:r>
            <a:r>
              <a:rPr lang="fr-FR" sz="6600" b="1" u="sng" dirty="0"/>
              <a:t>2</a:t>
            </a:r>
            <a:r>
              <a:rPr lang="fr-FR" sz="6600" b="1" dirty="0"/>
              <a:t>: </a:t>
            </a:r>
            <a:r>
              <a:rPr lang="fr-FR" sz="6600" b="1" dirty="0">
                <a:solidFill>
                  <a:schemeClr val="accent1"/>
                </a:solidFill>
              </a:rPr>
              <a:t>8B, b)</a:t>
            </a:r>
            <a:r>
              <a:rPr lang="fr-FR" sz="6600" b="1" dirty="0"/>
              <a:t> p. </a:t>
            </a:r>
            <a:r>
              <a:rPr lang="fr-FR" sz="6600" b="1" dirty="0">
                <a:solidFill>
                  <a:srgbClr val="FF0000"/>
                </a:solidFill>
              </a:rPr>
              <a:t>141</a:t>
            </a:r>
            <a:r>
              <a:rPr lang="fr-FR" sz="66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8C171-5497-B724-0CCD-E1DAA08BB57C}"/>
              </a:ext>
            </a:extLst>
          </p:cNvPr>
          <p:cNvSpPr txBox="1"/>
          <p:nvPr/>
        </p:nvSpPr>
        <p:spPr>
          <a:xfrm>
            <a:off x="5600699" y="1605014"/>
            <a:ext cx="7636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7. </a:t>
            </a:r>
            <a:r>
              <a:rPr lang="fr-FR" sz="4000" dirty="0" err="1"/>
              <a:t>listen</a:t>
            </a:r>
            <a:r>
              <a:rPr lang="fr-FR" sz="4000" dirty="0"/>
              <a:t> – </a:t>
            </a:r>
            <a:r>
              <a:rPr lang="fr-FR" sz="4000" dirty="0" err="1"/>
              <a:t>will</a:t>
            </a:r>
            <a:r>
              <a:rPr lang="fr-FR" sz="4000" dirty="0"/>
              <a:t> </a:t>
            </a:r>
            <a:r>
              <a:rPr lang="fr-FR" sz="4000" dirty="0" err="1"/>
              <a:t>understand</a:t>
            </a:r>
            <a:r>
              <a:rPr lang="fr-FR" sz="4000" dirty="0"/>
              <a:t>/’</a:t>
            </a:r>
            <a:r>
              <a:rPr lang="fr-FR" sz="4000" dirty="0" err="1"/>
              <a:t>ll</a:t>
            </a:r>
            <a:r>
              <a:rPr lang="fr-FR" sz="4000" dirty="0"/>
              <a:t> </a:t>
            </a:r>
            <a:r>
              <a:rPr lang="fr-FR" sz="4000" dirty="0" err="1"/>
              <a:t>understand</a:t>
            </a:r>
            <a:endParaRPr lang="fr-F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98264-DA01-3411-1B51-A6538DD44926}"/>
              </a:ext>
            </a:extLst>
          </p:cNvPr>
          <p:cNvSpPr txBox="1"/>
          <p:nvPr/>
        </p:nvSpPr>
        <p:spPr>
          <a:xfrm>
            <a:off x="-54429" y="1552106"/>
            <a:ext cx="491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1.</a:t>
            </a:r>
            <a:r>
              <a:rPr lang="fr-FR" sz="4000" dirty="0"/>
              <a:t> tell – </a:t>
            </a:r>
            <a:r>
              <a:rPr lang="fr-FR" sz="4000" dirty="0" err="1"/>
              <a:t>will</a:t>
            </a:r>
            <a:r>
              <a:rPr lang="fr-FR" sz="4000" dirty="0"/>
              <a:t> not tell/</a:t>
            </a:r>
            <a:r>
              <a:rPr lang="fr-FR" sz="4000" dirty="0" err="1"/>
              <a:t>won’t</a:t>
            </a:r>
            <a:r>
              <a:rPr lang="fr-FR" sz="4000" dirty="0"/>
              <a:t> tell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3F913-DE97-BEA0-CA5D-25044D9B2E22}"/>
              </a:ext>
            </a:extLst>
          </p:cNvPr>
          <p:cNvSpPr txBox="1"/>
          <p:nvPr/>
        </p:nvSpPr>
        <p:spPr>
          <a:xfrm>
            <a:off x="-54429" y="4508892"/>
            <a:ext cx="426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3.</a:t>
            </a:r>
            <a:r>
              <a:rPr lang="fr-FR" sz="4000" dirty="0"/>
              <a:t> </a:t>
            </a:r>
            <a:r>
              <a:rPr lang="fr-FR" sz="4000" dirty="0" err="1"/>
              <a:t>will</a:t>
            </a:r>
            <a:r>
              <a:rPr lang="fr-FR" sz="4000" dirty="0"/>
              <a:t>… call – </a:t>
            </a:r>
            <a:r>
              <a:rPr lang="fr-FR" sz="4000" dirty="0" err="1"/>
              <a:t>get</a:t>
            </a:r>
            <a:r>
              <a:rPr lang="fr-FR" sz="4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A79FF-B16B-ACA0-C5E4-08BEA1AF9F85}"/>
              </a:ext>
            </a:extLst>
          </p:cNvPr>
          <p:cNvSpPr txBox="1"/>
          <p:nvPr/>
        </p:nvSpPr>
        <p:spPr>
          <a:xfrm>
            <a:off x="-54429" y="5216778"/>
            <a:ext cx="5627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4. </a:t>
            </a:r>
            <a:r>
              <a:rPr lang="fr-FR" sz="4000" dirty="0" err="1"/>
              <a:t>will</a:t>
            </a:r>
            <a:r>
              <a:rPr lang="fr-FR" sz="4000" dirty="0"/>
              <a:t> help/’</a:t>
            </a:r>
            <a:r>
              <a:rPr lang="fr-FR" sz="4000" dirty="0" err="1"/>
              <a:t>ll</a:t>
            </a:r>
            <a:r>
              <a:rPr lang="fr-FR" sz="4000" dirty="0"/>
              <a:t> help – </a:t>
            </a:r>
            <a:r>
              <a:rPr lang="fr-FR" sz="4000" dirty="0" err="1"/>
              <a:t>ask</a:t>
            </a:r>
            <a:r>
              <a:rPr lang="fr-FR" sz="4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8BBFC-08BA-D5B5-8961-D9BEFFBCEE54}"/>
              </a:ext>
            </a:extLst>
          </p:cNvPr>
          <p:cNvSpPr txBox="1"/>
          <p:nvPr/>
        </p:nvSpPr>
        <p:spPr>
          <a:xfrm>
            <a:off x="-48987" y="6150114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5.</a:t>
            </a:r>
            <a:r>
              <a:rPr lang="fr-FR" sz="4000" dirty="0"/>
              <a:t> </a:t>
            </a:r>
            <a:r>
              <a:rPr lang="fr-FR" sz="4000" dirty="0" err="1"/>
              <a:t>will</a:t>
            </a:r>
            <a:r>
              <a:rPr lang="fr-FR" sz="4000" dirty="0"/>
              <a:t> phone/’</a:t>
            </a:r>
            <a:r>
              <a:rPr lang="fr-FR" sz="4000" dirty="0" err="1"/>
              <a:t>ll</a:t>
            </a:r>
            <a:r>
              <a:rPr lang="fr-FR" sz="4000" dirty="0"/>
              <a:t> phone – </a:t>
            </a:r>
            <a:r>
              <a:rPr lang="fr-FR" sz="4000" dirty="0" err="1"/>
              <a:t>hear</a:t>
            </a:r>
            <a:r>
              <a:rPr lang="fr-FR" sz="4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7295C-4FFD-4F7F-87E2-5F88E4524965}"/>
              </a:ext>
            </a:extLst>
          </p:cNvPr>
          <p:cNvSpPr txBox="1"/>
          <p:nvPr/>
        </p:nvSpPr>
        <p:spPr>
          <a:xfrm>
            <a:off x="-54429" y="3100995"/>
            <a:ext cx="6515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2.</a:t>
            </a:r>
            <a:r>
              <a:rPr lang="fr-FR" sz="4000" dirty="0"/>
              <a:t> </a:t>
            </a:r>
            <a:r>
              <a:rPr lang="fr-FR" sz="4000" dirty="0" err="1"/>
              <a:t>don’t</a:t>
            </a:r>
            <a:r>
              <a:rPr lang="fr-FR" sz="4000" dirty="0"/>
              <a:t> </a:t>
            </a:r>
            <a:r>
              <a:rPr lang="fr-FR" sz="4000" dirty="0" err="1"/>
              <a:t>write</a:t>
            </a:r>
            <a:r>
              <a:rPr lang="fr-FR" sz="4000" dirty="0"/>
              <a:t>- </a:t>
            </a:r>
            <a:r>
              <a:rPr lang="fr-FR" sz="4000" dirty="0" err="1"/>
              <a:t>won’t</a:t>
            </a:r>
            <a:r>
              <a:rPr lang="fr-FR" sz="4000" dirty="0"/>
              <a:t> </a:t>
            </a:r>
            <a:r>
              <a:rPr lang="fr-FR" sz="4000" dirty="0" err="1"/>
              <a:t>remember</a:t>
            </a:r>
            <a:r>
              <a:rPr lang="fr-FR" sz="4000" dirty="0"/>
              <a:t>/</a:t>
            </a:r>
            <a:r>
              <a:rPr lang="fr-FR" sz="4000" dirty="0" err="1"/>
              <a:t>will</a:t>
            </a:r>
            <a:r>
              <a:rPr lang="fr-FR" sz="4000" dirty="0"/>
              <a:t> not </a:t>
            </a:r>
            <a:r>
              <a:rPr lang="fr-FR" sz="4000" dirty="0" err="1"/>
              <a:t>remember</a:t>
            </a:r>
            <a:r>
              <a:rPr lang="fr-FR" sz="4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F95A7-A034-8976-5A8A-11A7CE9F93B0}"/>
              </a:ext>
            </a:extLst>
          </p:cNvPr>
          <p:cNvSpPr txBox="1"/>
          <p:nvPr/>
        </p:nvSpPr>
        <p:spPr>
          <a:xfrm>
            <a:off x="5600699" y="4438343"/>
            <a:ext cx="5573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9.</a:t>
            </a:r>
            <a:r>
              <a:rPr lang="fr-FR" sz="4000" dirty="0"/>
              <a:t> </a:t>
            </a:r>
            <a:r>
              <a:rPr lang="fr-FR" sz="4000" dirty="0" err="1"/>
              <a:t>will</a:t>
            </a:r>
            <a:r>
              <a:rPr lang="fr-FR" sz="4000" dirty="0"/>
              <a:t> drive/’</a:t>
            </a:r>
            <a:r>
              <a:rPr lang="fr-FR" sz="4000" dirty="0" err="1"/>
              <a:t>ll</a:t>
            </a:r>
            <a:r>
              <a:rPr lang="fr-FR" sz="4000" dirty="0"/>
              <a:t> drive - </a:t>
            </a:r>
            <a:r>
              <a:rPr lang="fr-FR" sz="4000" dirty="0" err="1"/>
              <a:t>give</a:t>
            </a:r>
            <a:endParaRPr lang="fr-FR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F8FD8-DF88-D37C-758A-45FCA25686DC}"/>
              </a:ext>
            </a:extLst>
          </p:cNvPr>
          <p:cNvSpPr txBox="1"/>
          <p:nvPr/>
        </p:nvSpPr>
        <p:spPr>
          <a:xfrm>
            <a:off x="5600699" y="3022570"/>
            <a:ext cx="6183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8.</a:t>
            </a:r>
            <a:r>
              <a:rPr lang="fr-FR" sz="4000" dirty="0"/>
              <a:t> </a:t>
            </a:r>
            <a:r>
              <a:rPr lang="fr-FR" sz="4000" dirty="0" err="1"/>
              <a:t>will</a:t>
            </a:r>
            <a:r>
              <a:rPr lang="fr-FR" sz="4000" dirty="0"/>
              <a:t> not </a:t>
            </a:r>
            <a:r>
              <a:rPr lang="fr-FR" sz="4000" dirty="0" err="1"/>
              <a:t>be</a:t>
            </a:r>
            <a:r>
              <a:rPr lang="fr-FR" sz="4000" dirty="0"/>
              <a:t>/</a:t>
            </a:r>
            <a:r>
              <a:rPr lang="fr-FR" sz="4000" dirty="0" err="1"/>
              <a:t>won’t</a:t>
            </a:r>
            <a:r>
              <a:rPr lang="fr-FR" sz="4000" dirty="0"/>
              <a:t> </a:t>
            </a:r>
            <a:r>
              <a:rPr lang="fr-FR" sz="4000" dirty="0" err="1"/>
              <a:t>be</a:t>
            </a:r>
            <a:r>
              <a:rPr lang="fr-FR" sz="4000" dirty="0"/>
              <a:t> - 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BD6D45-EF91-7E91-3E13-0E25CFADDAE0}"/>
              </a:ext>
            </a:extLst>
          </p:cNvPr>
          <p:cNvSpPr txBox="1"/>
          <p:nvPr/>
        </p:nvSpPr>
        <p:spPr>
          <a:xfrm>
            <a:off x="5600699" y="5273312"/>
            <a:ext cx="7086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10.</a:t>
            </a:r>
            <a:r>
              <a:rPr lang="fr-FR" sz="4000" dirty="0"/>
              <a:t> </a:t>
            </a:r>
            <a:r>
              <a:rPr lang="fr-FR" sz="4000" dirty="0" err="1"/>
              <a:t>don’t</a:t>
            </a:r>
            <a:r>
              <a:rPr lang="fr-FR" sz="4000" dirty="0"/>
              <a:t> </a:t>
            </a:r>
            <a:r>
              <a:rPr lang="fr-FR" sz="4000" dirty="0" err="1"/>
              <a:t>take</a:t>
            </a:r>
            <a:r>
              <a:rPr lang="fr-FR" sz="4000" dirty="0"/>
              <a:t> – </a:t>
            </a:r>
            <a:r>
              <a:rPr lang="fr-FR" sz="4000" dirty="0" err="1"/>
              <a:t>will</a:t>
            </a:r>
            <a:r>
              <a:rPr lang="fr-FR" sz="4000" dirty="0"/>
              <a:t> </a:t>
            </a:r>
            <a:r>
              <a:rPr lang="fr-FR" sz="4000" dirty="0" err="1"/>
              <a:t>rain</a:t>
            </a:r>
            <a:r>
              <a:rPr lang="fr-FR" sz="4000" dirty="0"/>
              <a:t>/’</a:t>
            </a:r>
            <a:r>
              <a:rPr lang="fr-FR" sz="4000" dirty="0" err="1"/>
              <a:t>ll</a:t>
            </a:r>
            <a:r>
              <a:rPr lang="fr-FR" sz="4000" dirty="0"/>
              <a:t> </a:t>
            </a:r>
            <a:r>
              <a:rPr lang="fr-FR" sz="4000" dirty="0" err="1"/>
              <a:t>rain</a:t>
            </a:r>
            <a:r>
              <a:rPr lang="fr-FR" sz="40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156D6-1804-E547-884A-20BE1ABAE180}"/>
              </a:ext>
            </a:extLst>
          </p:cNvPr>
          <p:cNvSpPr txBox="1"/>
          <p:nvPr/>
        </p:nvSpPr>
        <p:spPr>
          <a:xfrm>
            <a:off x="5600699" y="969016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6.</a:t>
            </a:r>
            <a:r>
              <a:rPr lang="fr-FR" sz="4000" b="1" dirty="0"/>
              <a:t> </a:t>
            </a:r>
            <a:r>
              <a:rPr lang="fr-FR" sz="4000" dirty="0" err="1"/>
              <a:t>will</a:t>
            </a:r>
            <a:r>
              <a:rPr lang="fr-FR" sz="4000" dirty="0"/>
              <a:t> miss/’</a:t>
            </a:r>
            <a:r>
              <a:rPr lang="fr-FR" sz="4000" dirty="0" err="1"/>
              <a:t>ll</a:t>
            </a:r>
            <a:r>
              <a:rPr lang="fr-FR" sz="4000" dirty="0"/>
              <a:t> miss – move </a:t>
            </a:r>
          </a:p>
        </p:txBody>
      </p:sp>
    </p:spTree>
    <p:extLst>
      <p:ext uri="{BB962C8B-B14F-4D97-AF65-F5344CB8AC3E}">
        <p14:creationId xmlns:p14="http://schemas.microsoft.com/office/powerpoint/2010/main" val="326378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EE94-9B40-9655-B53B-5600CCC8EEBD}"/>
              </a:ext>
            </a:extLst>
          </p:cNvPr>
          <p:cNvSpPr txBox="1"/>
          <p:nvPr/>
        </p:nvSpPr>
        <p:spPr>
          <a:xfrm>
            <a:off x="103414" y="-302882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u="sng" dirty="0"/>
              <a:t>Homework</a:t>
            </a:r>
            <a:r>
              <a:rPr lang="fr-FR" sz="6600" b="1" dirty="0"/>
              <a:t> </a:t>
            </a:r>
            <a:r>
              <a:rPr lang="fr-FR" sz="6600" b="1" u="sng" dirty="0"/>
              <a:t>2</a:t>
            </a:r>
            <a:r>
              <a:rPr lang="fr-FR" sz="6600" b="1" dirty="0"/>
              <a:t>: </a:t>
            </a:r>
            <a:r>
              <a:rPr lang="fr-FR" sz="6600" b="1" dirty="0">
                <a:solidFill>
                  <a:schemeClr val="accent1"/>
                </a:solidFill>
              </a:rPr>
              <a:t>3c)</a:t>
            </a:r>
            <a:r>
              <a:rPr lang="fr-FR" sz="6600" b="1" dirty="0"/>
              <a:t> p. </a:t>
            </a:r>
            <a:r>
              <a:rPr lang="fr-FR" sz="6600" b="1" dirty="0">
                <a:solidFill>
                  <a:srgbClr val="FF0000"/>
                </a:solidFill>
              </a:rPr>
              <a:t>55</a:t>
            </a:r>
            <a:r>
              <a:rPr lang="fr-FR" sz="66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98289-89DA-4B0D-66FA-8326A5E9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088"/>
            <a:ext cx="4914900" cy="6158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56D1E5-D6A7-4D20-3AF3-2E9182B9B6A8}"/>
              </a:ext>
            </a:extLst>
          </p:cNvPr>
          <p:cNvSpPr txBox="1"/>
          <p:nvPr/>
        </p:nvSpPr>
        <p:spPr>
          <a:xfrm>
            <a:off x="4855030" y="2182109"/>
            <a:ext cx="7233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3</a:t>
            </a:r>
            <a:r>
              <a:rPr lang="fr-FR" sz="5400" dirty="0"/>
              <a:t> </a:t>
            </a:r>
            <a:r>
              <a:rPr lang="fr-FR" sz="5400" dirty="0" err="1"/>
              <a:t>She</a:t>
            </a:r>
            <a:r>
              <a:rPr lang="fr-FR" sz="5400" dirty="0"/>
              <a:t> </a:t>
            </a:r>
            <a:r>
              <a:rPr lang="fr-FR" sz="5400" dirty="0" err="1"/>
              <a:t>should</a:t>
            </a:r>
            <a:r>
              <a:rPr lang="fr-FR" sz="5400" dirty="0"/>
              <a:t> </a:t>
            </a:r>
            <a:r>
              <a:rPr lang="fr-FR" sz="5400" b="1" u="sng" dirty="0" err="1"/>
              <a:t>get</a:t>
            </a:r>
            <a:r>
              <a:rPr lang="fr-FR" sz="5400" b="1" u="sng" dirty="0"/>
              <a:t> up </a:t>
            </a:r>
            <a:r>
              <a:rPr lang="fr-FR" sz="5400" dirty="0" err="1"/>
              <a:t>earlier</a:t>
            </a:r>
            <a:r>
              <a:rPr lang="fr-FR" sz="54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66E53-3887-7F6D-4679-3B96185E43DA}"/>
              </a:ext>
            </a:extLst>
          </p:cNvPr>
          <p:cNvSpPr txBox="1"/>
          <p:nvPr/>
        </p:nvSpPr>
        <p:spPr>
          <a:xfrm>
            <a:off x="4855030" y="571898"/>
            <a:ext cx="7233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2</a:t>
            </a:r>
            <a:r>
              <a:rPr lang="fr-FR" sz="5400" dirty="0"/>
              <a:t> </a:t>
            </a:r>
            <a:r>
              <a:rPr lang="fr-FR" sz="5400" dirty="0" err="1"/>
              <a:t>She</a:t>
            </a:r>
            <a:r>
              <a:rPr lang="fr-FR" sz="5400" dirty="0"/>
              <a:t> </a:t>
            </a:r>
            <a:r>
              <a:rPr lang="fr-FR" sz="5400" dirty="0" err="1"/>
              <a:t>should</a:t>
            </a:r>
            <a:r>
              <a:rPr lang="fr-FR" sz="5400" dirty="0"/>
              <a:t> </a:t>
            </a:r>
            <a:r>
              <a:rPr lang="fr-FR" sz="5400" b="1" u="sng" dirty="0" err="1"/>
              <a:t>get</a:t>
            </a:r>
            <a:r>
              <a:rPr lang="fr-FR" sz="5400" dirty="0"/>
              <a:t> a new job.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20BC5-68D1-DF3F-739A-6D92E3F48392}"/>
              </a:ext>
            </a:extLst>
          </p:cNvPr>
          <p:cNvSpPr txBox="1"/>
          <p:nvPr/>
        </p:nvSpPr>
        <p:spPr>
          <a:xfrm>
            <a:off x="4811486" y="3727966"/>
            <a:ext cx="7277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4</a:t>
            </a:r>
            <a:r>
              <a:rPr lang="fr-FR" sz="5400" dirty="0"/>
              <a:t> </a:t>
            </a:r>
            <a:r>
              <a:rPr lang="fr-FR" sz="5400" dirty="0" err="1"/>
              <a:t>She</a:t>
            </a:r>
            <a:r>
              <a:rPr lang="fr-FR" sz="5400" dirty="0"/>
              <a:t> </a:t>
            </a:r>
            <a:r>
              <a:rPr lang="fr-FR" sz="5400" dirty="0" err="1"/>
              <a:t>shouldn’t</a:t>
            </a:r>
            <a:r>
              <a:rPr lang="fr-FR" sz="5400" dirty="0"/>
              <a:t> </a:t>
            </a:r>
            <a:r>
              <a:rPr lang="fr-FR" sz="5400" b="1" u="sng" dirty="0" err="1"/>
              <a:t>get</a:t>
            </a:r>
            <a:r>
              <a:rPr lang="fr-FR" sz="5400" b="1" u="sng" dirty="0"/>
              <a:t> </a:t>
            </a:r>
            <a:r>
              <a:rPr lang="fr-FR" sz="5400" b="1" u="sng" dirty="0" err="1"/>
              <a:t>stressed</a:t>
            </a:r>
            <a:r>
              <a:rPr lang="fr-FR" sz="5400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22941-5DD0-ADE4-515A-1412963CFF86}"/>
              </a:ext>
            </a:extLst>
          </p:cNvPr>
          <p:cNvSpPr txBox="1"/>
          <p:nvPr/>
        </p:nvSpPr>
        <p:spPr>
          <a:xfrm>
            <a:off x="4811486" y="5299177"/>
            <a:ext cx="6515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5</a:t>
            </a:r>
            <a:r>
              <a:rPr lang="fr-FR" sz="5400" dirty="0"/>
              <a:t> </a:t>
            </a:r>
            <a:r>
              <a:rPr lang="fr-FR" sz="5400" dirty="0" err="1"/>
              <a:t>She</a:t>
            </a:r>
            <a:r>
              <a:rPr lang="fr-FR" sz="5400" dirty="0"/>
              <a:t> </a:t>
            </a:r>
            <a:r>
              <a:rPr lang="fr-FR" sz="5400" dirty="0" err="1"/>
              <a:t>should</a:t>
            </a:r>
            <a:r>
              <a:rPr lang="fr-FR" sz="5400" dirty="0"/>
              <a:t> </a:t>
            </a:r>
            <a:r>
              <a:rPr lang="fr-FR" sz="5400" b="1" u="sng" dirty="0" err="1"/>
              <a:t>get</a:t>
            </a:r>
            <a:r>
              <a:rPr lang="fr-FR" sz="5400" b="1" u="sng" dirty="0"/>
              <a:t> fit</a:t>
            </a:r>
            <a:r>
              <a:rPr lang="fr-FR" sz="5400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22DE1-80F1-4B0A-9BBB-8F573B3837F0}"/>
              </a:ext>
            </a:extLst>
          </p:cNvPr>
          <p:cNvSpPr txBox="1"/>
          <p:nvPr/>
        </p:nvSpPr>
        <p:spPr>
          <a:xfrm>
            <a:off x="4811486" y="6049549"/>
            <a:ext cx="769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6</a:t>
            </a:r>
            <a:r>
              <a:rPr lang="fr-FR" sz="5400" dirty="0"/>
              <a:t> </a:t>
            </a:r>
            <a:r>
              <a:rPr lang="fr-FR" sz="5400" dirty="0" err="1"/>
              <a:t>She</a:t>
            </a:r>
            <a:r>
              <a:rPr lang="fr-FR" sz="5400" dirty="0"/>
              <a:t> </a:t>
            </a:r>
            <a:r>
              <a:rPr lang="fr-FR" sz="5400" dirty="0" err="1"/>
              <a:t>should</a:t>
            </a:r>
            <a:r>
              <a:rPr lang="fr-FR" sz="5400" dirty="0"/>
              <a:t> </a:t>
            </a:r>
            <a:r>
              <a:rPr lang="fr-FR" sz="5400" b="1" u="sng" dirty="0" err="1"/>
              <a:t>get</a:t>
            </a:r>
            <a:r>
              <a:rPr lang="fr-FR" sz="5400" b="1" u="sng" dirty="0"/>
              <a:t> the bus</a:t>
            </a:r>
            <a:r>
              <a:rPr lang="fr-FR" sz="5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883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5AD8C-EBE5-CD9D-B0CF-C5C9B8BE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B5D30-08EB-FB00-79E4-F1BD75523C56}"/>
              </a:ext>
            </a:extLst>
          </p:cNvPr>
          <p:cNvSpPr txBox="1"/>
          <p:nvPr/>
        </p:nvSpPr>
        <p:spPr>
          <a:xfrm>
            <a:off x="0" y="761747"/>
            <a:ext cx="6496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/>
              <a:t>Advice</a:t>
            </a:r>
            <a:r>
              <a:rPr lang="fr-FR" sz="6600" b="1" dirty="0"/>
              <a:t> </a:t>
            </a:r>
            <a:r>
              <a:rPr lang="fr-FR" sz="6600" b="1" dirty="0" err="1"/>
              <a:t>column</a:t>
            </a:r>
            <a:r>
              <a:rPr lang="fr-FR" sz="6600" b="1" dirty="0"/>
              <a:t> </a:t>
            </a:r>
            <a:r>
              <a:rPr lang="fr-FR" sz="6600" dirty="0"/>
              <a:t>= </a:t>
            </a:r>
            <a:r>
              <a:rPr lang="fr-FR" sz="6600" b="1" dirty="0"/>
              <a:t>?</a:t>
            </a:r>
            <a:r>
              <a:rPr lang="fr-FR" sz="6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18BA9-53E3-5CA2-A535-D064C54DABF7}"/>
              </a:ext>
            </a:extLst>
          </p:cNvPr>
          <p:cNvSpPr txBox="1"/>
          <p:nvPr/>
        </p:nvSpPr>
        <p:spPr>
          <a:xfrm>
            <a:off x="0" y="1905506"/>
            <a:ext cx="64963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</a:t>
            </a:r>
            <a:r>
              <a:rPr lang="en-AU" sz="4800" b="1" i="0" u="sng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article</a:t>
            </a:r>
            <a:r>
              <a:rPr lang="en-AU" sz="4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 a </a:t>
            </a:r>
            <a:r>
              <a:rPr lang="en-AU" sz="4800" b="1" i="0" u="sng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newspaper</a:t>
            </a:r>
            <a:r>
              <a:rPr lang="en-AU" sz="4800" b="1" dirty="0">
                <a:solidFill>
                  <a:srgbClr val="202124"/>
                </a:solidFill>
                <a:latin typeface="arial" panose="020B0604020202020204" pitchFamily="34" charset="0"/>
              </a:rPr>
              <a:t>/</a:t>
            </a:r>
            <a:r>
              <a:rPr lang="en-AU" sz="4800" b="1" i="0" u="sng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magazine</a:t>
            </a:r>
            <a:r>
              <a:rPr lang="en-AU" sz="4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that </a:t>
            </a:r>
            <a:r>
              <a:rPr lang="en-AU" sz="4800" b="1" i="0" u="sng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offers</a:t>
            </a:r>
            <a:r>
              <a:rPr lang="en-AU" sz="4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sz="4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advice</a:t>
            </a:r>
            <a:r>
              <a:rPr lang="en-AU" sz="4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to people who </a:t>
            </a:r>
            <a:r>
              <a:rPr lang="en-AU" sz="4800" b="1" i="0" u="sng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write</a:t>
            </a:r>
            <a:r>
              <a:rPr lang="en-AU" sz="4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to ask for </a:t>
            </a:r>
            <a:r>
              <a:rPr lang="en-AU" sz="4800" b="1" i="0" u="sng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help</a:t>
            </a:r>
            <a:r>
              <a:rPr lang="en-AU" sz="4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with a problem</a:t>
            </a:r>
            <a:r>
              <a:rPr lang="en-AU" sz="4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fr-FR" sz="4800" dirty="0"/>
          </a:p>
        </p:txBody>
      </p:sp>
      <p:pic>
        <p:nvPicPr>
          <p:cNvPr id="2050" name="Picture 2" descr="Advice Column: Clothing ('Ask Anita') | Advice columns, English reading,  Column">
            <a:extLst>
              <a:ext uri="{FF2B5EF4-FFF2-40B4-BE49-F238E27FC236}">
                <a16:creationId xmlns:a16="http://schemas.microsoft.com/office/drawing/2014/main" id="{70ABE587-1020-197A-27AC-2B77B993E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57" y="968991"/>
            <a:ext cx="5832143" cy="588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89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D8A06-DB36-5DA7-353C-423B69A49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314DD-504F-5FB2-28C0-2B6A10B1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" y="1037770"/>
            <a:ext cx="6246586" cy="5591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8029D0-6372-B888-9D14-91FA0A516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54100"/>
            <a:ext cx="6096000" cy="5803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3D83DD-B0B2-4C5D-8753-325E019E13F9}"/>
              </a:ext>
            </a:extLst>
          </p:cNvPr>
          <p:cNvCxnSpPr/>
          <p:nvPr/>
        </p:nvCxnSpPr>
        <p:spPr>
          <a:xfrm>
            <a:off x="2334986" y="4849586"/>
            <a:ext cx="13552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8B060B-76DB-1E01-110D-D4702D28564C}"/>
              </a:ext>
            </a:extLst>
          </p:cNvPr>
          <p:cNvCxnSpPr/>
          <p:nvPr/>
        </p:nvCxnSpPr>
        <p:spPr>
          <a:xfrm>
            <a:off x="4381500" y="4071257"/>
            <a:ext cx="13552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EF4e_PreintSB_8.13.mp3">
            <a:hlinkClick r:id="" action="ppaction://media"/>
            <a:extLst>
              <a:ext uri="{FF2B5EF4-FFF2-40B4-BE49-F238E27FC236}">
                <a16:creationId xmlns:a16="http://schemas.microsoft.com/office/drawing/2014/main" id="{677E28A5-FB71-0C27-3129-8F1D9B425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90256" y="1332857"/>
            <a:ext cx="1355271" cy="14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75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2872E-1411-06E4-874C-E2C2C187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03116-FE59-0201-7879-92C92CB4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558"/>
            <a:ext cx="5971579" cy="5685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DCFD91-0FF0-8A7C-4DB9-14F891CBFD6C}"/>
              </a:ext>
            </a:extLst>
          </p:cNvPr>
          <p:cNvSpPr txBox="1"/>
          <p:nvPr/>
        </p:nvSpPr>
        <p:spPr>
          <a:xfrm>
            <a:off x="5821135" y="923177"/>
            <a:ext cx="6370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accent1"/>
                </a:solidFill>
              </a:rPr>
              <a:t>1</a:t>
            </a:r>
            <a:r>
              <a:rPr lang="fr-FR" sz="6000" dirty="0"/>
              <a:t> </a:t>
            </a:r>
            <a:r>
              <a:rPr lang="fr-FR" sz="6000" b="1" dirty="0" err="1"/>
              <a:t>recession</a:t>
            </a:r>
            <a:endParaRPr lang="fr-FR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BDF0-B811-EC84-C4D4-804EC6C91E31}"/>
              </a:ext>
            </a:extLst>
          </p:cNvPr>
          <p:cNvSpPr txBox="1"/>
          <p:nvPr/>
        </p:nvSpPr>
        <p:spPr>
          <a:xfrm>
            <a:off x="5821135" y="1786709"/>
            <a:ext cx="6370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accent1"/>
                </a:solidFill>
              </a:rPr>
              <a:t>2</a:t>
            </a:r>
            <a:r>
              <a:rPr lang="fr-FR" sz="6000" dirty="0"/>
              <a:t> </a:t>
            </a:r>
            <a:r>
              <a:rPr lang="fr-FR" sz="6000" b="1" dirty="0" err="1"/>
              <a:t>applied</a:t>
            </a:r>
            <a:r>
              <a:rPr lang="fr-FR" sz="6000" b="1" dirty="0"/>
              <a:t> for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B275-5CCA-7F70-E2E2-CF8EDEE3A22B}"/>
              </a:ext>
            </a:extLst>
          </p:cNvPr>
          <p:cNvSpPr txBox="1"/>
          <p:nvPr/>
        </p:nvSpPr>
        <p:spPr>
          <a:xfrm>
            <a:off x="5821135" y="2704179"/>
            <a:ext cx="6370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accent1"/>
                </a:solidFill>
              </a:rPr>
              <a:t>3</a:t>
            </a:r>
            <a:r>
              <a:rPr lang="fr-FR" sz="6000" dirty="0"/>
              <a:t> </a:t>
            </a:r>
            <a:r>
              <a:rPr lang="fr-FR" sz="6000" b="1" dirty="0" err="1"/>
              <a:t>cut</a:t>
            </a:r>
            <a:r>
              <a:rPr lang="fr-FR" sz="6000" b="1" dirty="0"/>
              <a:t> off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DD131-7CF4-E930-6808-8173A857D5D7}"/>
              </a:ext>
            </a:extLst>
          </p:cNvPr>
          <p:cNvSpPr txBox="1"/>
          <p:nvPr/>
        </p:nvSpPr>
        <p:spPr>
          <a:xfrm>
            <a:off x="5821133" y="3698525"/>
            <a:ext cx="6370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accent1"/>
                </a:solidFill>
              </a:rPr>
              <a:t>4</a:t>
            </a:r>
            <a:r>
              <a:rPr lang="fr-FR" sz="6000" dirty="0"/>
              <a:t> </a:t>
            </a:r>
            <a:r>
              <a:rPr lang="fr-FR" sz="6000" b="1" dirty="0" err="1"/>
              <a:t>either</a:t>
            </a:r>
            <a:r>
              <a:rPr lang="fr-FR" sz="6000" b="1" dirty="0"/>
              <a:t>… or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47B62-F61A-3B36-3B0F-783FFADFA8C6}"/>
              </a:ext>
            </a:extLst>
          </p:cNvPr>
          <p:cNvSpPr txBox="1"/>
          <p:nvPr/>
        </p:nvSpPr>
        <p:spPr>
          <a:xfrm>
            <a:off x="5821136" y="4669778"/>
            <a:ext cx="6370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accent1"/>
                </a:solidFill>
              </a:rPr>
              <a:t>5</a:t>
            </a:r>
            <a:r>
              <a:rPr lang="fr-FR" sz="6000" dirty="0"/>
              <a:t> </a:t>
            </a:r>
            <a:r>
              <a:rPr lang="fr-FR" sz="6000" b="1" dirty="0"/>
              <a:t>in the </a:t>
            </a:r>
            <a:r>
              <a:rPr lang="fr-FR" sz="6000" b="1" dirty="0" err="1"/>
              <a:t>wild</a:t>
            </a:r>
            <a:r>
              <a:rPr lang="fr-FR" sz="60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1D88B-C185-3A39-36C0-8B56AEC12C4B}"/>
              </a:ext>
            </a:extLst>
          </p:cNvPr>
          <p:cNvSpPr txBox="1"/>
          <p:nvPr/>
        </p:nvSpPr>
        <p:spPr>
          <a:xfrm>
            <a:off x="5641519" y="5622098"/>
            <a:ext cx="7437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accent1"/>
                </a:solidFill>
              </a:rPr>
              <a:t>6</a:t>
            </a:r>
            <a:r>
              <a:rPr lang="fr-FR" sz="6000" dirty="0"/>
              <a:t> </a:t>
            </a:r>
            <a:r>
              <a:rPr lang="fr-FR" sz="6000" b="1" dirty="0"/>
              <a:t>the </a:t>
            </a:r>
            <a:r>
              <a:rPr lang="fr-FR" sz="6000" b="1" dirty="0" err="1"/>
              <a:t>whole</a:t>
            </a:r>
            <a:r>
              <a:rPr lang="fr-FR" sz="6000" b="1" dirty="0"/>
              <a:t> </a:t>
            </a:r>
            <a:r>
              <a:rPr lang="fr-FR" sz="6000" b="1" dirty="0" err="1"/>
              <a:t>morning</a:t>
            </a:r>
            <a:r>
              <a:rPr lang="fr-FR" sz="6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040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1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0F9133-2DF8-ADC1-9B5D-8B3800B3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4" name="Picture 3" descr="When your course schedule says 'group work' and you think 'hard work' | RCNi">
            <a:extLst>
              <a:ext uri="{FF2B5EF4-FFF2-40B4-BE49-F238E27FC236}">
                <a16:creationId xmlns:a16="http://schemas.microsoft.com/office/drawing/2014/main" id="{89DBADD8-3680-381F-D73E-FDF44DE4F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00"/>
            <a:ext cx="6359923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1034F-540D-C705-512F-F67E2F5973F9}"/>
              </a:ext>
            </a:extLst>
          </p:cNvPr>
          <p:cNvSpPr txBox="1"/>
          <p:nvPr/>
        </p:nvSpPr>
        <p:spPr>
          <a:xfrm>
            <a:off x="6498772" y="1832391"/>
            <a:ext cx="5693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 err="1"/>
              <a:t>What</a:t>
            </a:r>
            <a:r>
              <a:rPr lang="fr-FR" sz="6600" dirty="0"/>
              <a:t> do </a:t>
            </a:r>
            <a:r>
              <a:rPr lang="fr-FR" sz="6600" dirty="0" err="1"/>
              <a:t>these</a:t>
            </a:r>
            <a:r>
              <a:rPr lang="fr-FR" sz="6600" dirty="0"/>
              <a:t> </a:t>
            </a:r>
            <a:r>
              <a:rPr lang="fr-FR" sz="6600" b="1" dirty="0" err="1"/>
              <a:t>words</a:t>
            </a:r>
            <a:r>
              <a:rPr lang="fr-FR" sz="6600" dirty="0"/>
              <a:t> </a:t>
            </a:r>
            <a:r>
              <a:rPr lang="fr-FR" sz="6600" b="1" u="sng" dirty="0" err="1"/>
              <a:t>mean</a:t>
            </a:r>
            <a:r>
              <a:rPr lang="fr-FR" sz="6600" dirty="0"/>
              <a:t>?</a:t>
            </a:r>
          </a:p>
          <a:p>
            <a:pPr algn="ctr"/>
            <a:r>
              <a:rPr lang="fr-FR" sz="6600" b="1" u="sng" dirty="0"/>
              <a:t>Talk</a:t>
            </a:r>
            <a:r>
              <a:rPr lang="fr-FR" sz="6600" dirty="0"/>
              <a:t> </a:t>
            </a:r>
            <a:r>
              <a:rPr lang="fr-FR" sz="7200" dirty="0"/>
              <a:t>to</a:t>
            </a:r>
            <a:r>
              <a:rPr lang="fr-FR" sz="6600" dirty="0"/>
              <a:t> </a:t>
            </a:r>
            <a:r>
              <a:rPr lang="fr-FR" sz="6600" dirty="0" err="1"/>
              <a:t>your</a:t>
            </a:r>
            <a:r>
              <a:rPr lang="fr-FR" sz="6600" dirty="0"/>
              <a:t> </a:t>
            </a:r>
            <a:r>
              <a:rPr lang="fr-FR" sz="6600" b="1" dirty="0" err="1"/>
              <a:t>partner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250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636A0-7CD7-B607-70FF-FFDB8DABE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64F18-F817-3BED-FD85-6009A67E3829}"/>
              </a:ext>
            </a:extLst>
          </p:cNvPr>
          <p:cNvSpPr txBox="1"/>
          <p:nvPr/>
        </p:nvSpPr>
        <p:spPr>
          <a:xfrm>
            <a:off x="400050" y="1608976"/>
            <a:ext cx="63708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rgbClr val="FF0000"/>
                </a:solidFill>
              </a:rPr>
              <a:t> </a:t>
            </a:r>
            <a:r>
              <a:rPr lang="fr-FR" sz="6600" b="1" dirty="0" err="1">
                <a:solidFill>
                  <a:srgbClr val="FF0000"/>
                </a:solidFill>
              </a:rPr>
              <a:t>recession</a:t>
            </a:r>
            <a:r>
              <a:rPr lang="fr-FR" sz="6000" b="1" dirty="0">
                <a:solidFill>
                  <a:srgbClr val="FF0000"/>
                </a:solidFill>
              </a:rPr>
              <a:t> (n)</a:t>
            </a:r>
          </a:p>
        </p:txBody>
      </p:sp>
      <p:pic>
        <p:nvPicPr>
          <p:cNvPr id="1026" name="Picture 2" descr="Fear The Vibe Shift: Are We Entering A Recession? : Planet Money : NPR">
            <a:extLst>
              <a:ext uri="{FF2B5EF4-FFF2-40B4-BE49-F238E27FC236}">
                <a16:creationId xmlns:a16="http://schemas.microsoft.com/office/drawing/2014/main" id="{5A3F7EF0-7A24-310E-68C8-E71E2995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80" y="1054100"/>
            <a:ext cx="700022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0A4146-8256-BA08-D94F-206FCCE64FE1}"/>
              </a:ext>
            </a:extLst>
          </p:cNvPr>
          <p:cNvSpPr txBox="1"/>
          <p:nvPr/>
        </p:nvSpPr>
        <p:spPr>
          <a:xfrm>
            <a:off x="400050" y="2951810"/>
            <a:ext cx="45066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= a </a:t>
            </a:r>
            <a:r>
              <a:rPr lang="fr-FR" sz="6000" b="1" dirty="0" err="1">
                <a:solidFill>
                  <a:schemeClr val="accent1"/>
                </a:solidFill>
              </a:rPr>
              <a:t>difficult</a:t>
            </a:r>
            <a:r>
              <a:rPr lang="fr-FR" sz="6000" dirty="0"/>
              <a:t> time for the </a:t>
            </a:r>
            <a:r>
              <a:rPr lang="fr-FR" sz="6000" b="1" u="sng" dirty="0" err="1">
                <a:solidFill>
                  <a:schemeClr val="accent1"/>
                </a:solidFill>
              </a:rPr>
              <a:t>economy</a:t>
            </a:r>
            <a:r>
              <a:rPr lang="fr-FR" sz="6000" dirty="0"/>
              <a:t> of a </a:t>
            </a:r>
            <a:r>
              <a:rPr lang="fr-FR" sz="6000" b="1" dirty="0"/>
              <a:t>country</a:t>
            </a:r>
            <a:r>
              <a:rPr lang="fr-FR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71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EDB21-770C-2DED-5BA1-44D0E739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EDF129-B6D4-F042-E769-D034AB3457D9}"/>
              </a:ext>
            </a:extLst>
          </p:cNvPr>
          <p:cNvSpPr txBox="1"/>
          <p:nvPr/>
        </p:nvSpPr>
        <p:spPr>
          <a:xfrm>
            <a:off x="0" y="1021779"/>
            <a:ext cx="6370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 err="1">
                <a:solidFill>
                  <a:srgbClr val="FF0000"/>
                </a:solidFill>
              </a:rPr>
              <a:t>apply</a:t>
            </a:r>
            <a:r>
              <a:rPr lang="fr-FR" sz="6000" b="1" dirty="0">
                <a:solidFill>
                  <a:srgbClr val="FF0000"/>
                </a:solidFill>
              </a:rPr>
              <a:t> for (v) </a:t>
            </a:r>
          </a:p>
        </p:txBody>
      </p:sp>
      <p:pic>
        <p:nvPicPr>
          <p:cNvPr id="2050" name="Picture 2" descr="Should You Apply For Jobs Online Or In Person? (An Analysis)">
            <a:extLst>
              <a:ext uri="{FF2B5EF4-FFF2-40B4-BE49-F238E27FC236}">
                <a16:creationId xmlns:a16="http://schemas.microsoft.com/office/drawing/2014/main" id="{152E7DF9-0E63-1ED7-14E1-DC76E8E76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43" y="1054100"/>
            <a:ext cx="7652657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7C9DB6-74CF-6348-0AA8-5089A56C412D}"/>
              </a:ext>
            </a:extLst>
          </p:cNvPr>
          <p:cNvSpPr txBox="1"/>
          <p:nvPr/>
        </p:nvSpPr>
        <p:spPr>
          <a:xfrm>
            <a:off x="1" y="2406078"/>
            <a:ext cx="4539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= </a:t>
            </a:r>
            <a:r>
              <a:rPr lang="fr-FR" sz="6000" b="1" u="sng" dirty="0" err="1"/>
              <a:t>send</a:t>
            </a:r>
            <a:r>
              <a:rPr lang="fr-FR" sz="6000" dirty="0"/>
              <a:t> </a:t>
            </a:r>
            <a:r>
              <a:rPr lang="fr-FR" sz="6000" b="1" dirty="0" err="1">
                <a:solidFill>
                  <a:schemeClr val="accent1"/>
                </a:solidFill>
              </a:rPr>
              <a:t>CVs</a:t>
            </a:r>
            <a:r>
              <a:rPr lang="fr-FR" sz="6000" dirty="0"/>
              <a:t>/</a:t>
            </a:r>
          </a:p>
          <a:p>
            <a:r>
              <a:rPr lang="fr-FR" sz="6000" dirty="0"/>
              <a:t>applications to </a:t>
            </a:r>
            <a:r>
              <a:rPr lang="fr-FR" sz="6000" b="1" dirty="0" err="1"/>
              <a:t>employers</a:t>
            </a:r>
            <a:r>
              <a:rPr lang="fr-FR" sz="6000" dirty="0"/>
              <a:t> to </a:t>
            </a:r>
            <a:r>
              <a:rPr lang="fr-FR" sz="6000" b="1" u="sng" dirty="0" err="1"/>
              <a:t>find</a:t>
            </a:r>
            <a:r>
              <a:rPr lang="fr-FR" sz="6000" b="1" u="sng" dirty="0"/>
              <a:t> a job </a:t>
            </a:r>
          </a:p>
        </p:txBody>
      </p:sp>
    </p:spTree>
    <p:extLst>
      <p:ext uri="{BB962C8B-B14F-4D97-AF65-F5344CB8AC3E}">
        <p14:creationId xmlns:p14="http://schemas.microsoft.com/office/powerpoint/2010/main" val="17458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C04CA-90EB-DCDB-EB55-E7F426CC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7778B-6465-CE4A-C96E-1B76D7438AE8}"/>
              </a:ext>
            </a:extLst>
          </p:cNvPr>
          <p:cNvSpPr txBox="1"/>
          <p:nvPr/>
        </p:nvSpPr>
        <p:spPr>
          <a:xfrm>
            <a:off x="269421" y="1056807"/>
            <a:ext cx="6370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 err="1">
                <a:solidFill>
                  <a:srgbClr val="FF0000"/>
                </a:solidFill>
              </a:rPr>
              <a:t>cut</a:t>
            </a:r>
            <a:r>
              <a:rPr lang="fr-FR" sz="6000" b="1" dirty="0">
                <a:solidFill>
                  <a:srgbClr val="FF0000"/>
                </a:solidFill>
              </a:rPr>
              <a:t> off (v) </a:t>
            </a:r>
          </a:p>
        </p:txBody>
      </p:sp>
      <p:pic>
        <p:nvPicPr>
          <p:cNvPr id="3074" name="Picture 2" descr="Betty on Twitter: &quot;Dear world, All mobile operators cut off mobile data  internet from now. Only Wifi internet access in #Myanmar Wifi also not sure  when they will cut off😓 Before these">
            <a:extLst>
              <a:ext uri="{FF2B5EF4-FFF2-40B4-BE49-F238E27FC236}">
                <a16:creationId xmlns:a16="http://schemas.microsoft.com/office/drawing/2014/main" id="{AEE8C219-1475-0469-503C-EB9F1607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054100"/>
            <a:ext cx="80264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EE61F-CA9D-E3C6-8C47-3886CB70767F}"/>
              </a:ext>
            </a:extLst>
          </p:cNvPr>
          <p:cNvSpPr txBox="1"/>
          <p:nvPr/>
        </p:nvSpPr>
        <p:spPr>
          <a:xfrm>
            <a:off x="0" y="2922814"/>
            <a:ext cx="4165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= </a:t>
            </a:r>
            <a:r>
              <a:rPr lang="fr-FR" sz="6600" b="1" dirty="0" err="1">
                <a:solidFill>
                  <a:schemeClr val="accent1"/>
                </a:solidFill>
              </a:rPr>
              <a:t>lost</a:t>
            </a:r>
            <a:r>
              <a:rPr lang="fr-FR" sz="6600" dirty="0"/>
              <a:t> </a:t>
            </a:r>
            <a:r>
              <a:rPr lang="fr-FR" sz="6600" b="1" dirty="0"/>
              <a:t>phone</a:t>
            </a:r>
            <a:r>
              <a:rPr lang="fr-FR" sz="6600" dirty="0"/>
              <a:t> </a:t>
            </a:r>
            <a:r>
              <a:rPr lang="fr-FR" sz="6600" b="1" u="sng" dirty="0" err="1"/>
              <a:t>connection</a:t>
            </a:r>
            <a:endParaRPr lang="fr-FR" sz="6600" b="1" u="sng" dirty="0"/>
          </a:p>
        </p:txBody>
      </p:sp>
    </p:spTree>
    <p:extLst>
      <p:ext uri="{BB962C8B-B14F-4D97-AF65-F5344CB8AC3E}">
        <p14:creationId xmlns:p14="http://schemas.microsoft.com/office/powerpoint/2010/main" val="26340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F67B5-B24A-19FE-2838-F8A745BB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4098" name="Picture 2" descr="Either Way Stock Illustrations – 1,426 Either Way Stock Illustrations,  Vectors &amp; Clipart - Dreamstime">
            <a:extLst>
              <a:ext uri="{FF2B5EF4-FFF2-40B4-BE49-F238E27FC236}">
                <a16:creationId xmlns:a16="http://schemas.microsoft.com/office/drawing/2014/main" id="{522BE85F-AFDC-5762-FD18-B3C50F390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00"/>
            <a:ext cx="12192000" cy="585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B5D814-0544-79C8-A744-753EFA2B11A1}"/>
              </a:ext>
            </a:extLst>
          </p:cNvPr>
          <p:cNvSpPr txBox="1"/>
          <p:nvPr/>
        </p:nvSpPr>
        <p:spPr>
          <a:xfrm>
            <a:off x="963385" y="1157167"/>
            <a:ext cx="3352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>
                <a:solidFill>
                  <a:srgbClr val="FF0000"/>
                </a:solidFill>
              </a:rPr>
              <a:t>either</a:t>
            </a:r>
            <a:r>
              <a:rPr lang="fr-FR" sz="6600" b="1" dirty="0">
                <a:solidFill>
                  <a:srgbClr val="FF0000"/>
                </a:solidFill>
              </a:rPr>
              <a:t>…</a:t>
            </a: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AB76E-DD0F-B147-22C4-139FAB5F2363}"/>
              </a:ext>
            </a:extLst>
          </p:cNvPr>
          <p:cNvSpPr txBox="1"/>
          <p:nvPr/>
        </p:nvSpPr>
        <p:spPr>
          <a:xfrm>
            <a:off x="7875816" y="1157167"/>
            <a:ext cx="335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… 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ABD8C-DD6D-262A-32CB-BBFB018F97C7}"/>
              </a:ext>
            </a:extLst>
          </p:cNvPr>
          <p:cNvSpPr txBox="1"/>
          <p:nvPr/>
        </p:nvSpPr>
        <p:spPr>
          <a:xfrm>
            <a:off x="391886" y="2376847"/>
            <a:ext cx="4158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a trip to </a:t>
            </a:r>
            <a:r>
              <a:rPr lang="fr-FR" sz="6000" dirty="0" err="1"/>
              <a:t>see</a:t>
            </a:r>
            <a:r>
              <a:rPr lang="fr-FR" sz="6000" dirty="0"/>
              <a:t> </a:t>
            </a:r>
            <a:r>
              <a:rPr lang="fr-FR" sz="6000" b="1" dirty="0" err="1"/>
              <a:t>birds</a:t>
            </a:r>
            <a:endParaRPr lang="fr-FR" sz="6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70AB5-A94C-DBF4-B16B-099199FC6A52}"/>
              </a:ext>
            </a:extLst>
          </p:cNvPr>
          <p:cNvSpPr txBox="1"/>
          <p:nvPr/>
        </p:nvSpPr>
        <p:spPr>
          <a:xfrm>
            <a:off x="7875815" y="2677886"/>
            <a:ext cx="4158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a trip to </a:t>
            </a:r>
            <a:r>
              <a:rPr lang="fr-FR" sz="6000" dirty="0" err="1"/>
              <a:t>see</a:t>
            </a:r>
            <a:r>
              <a:rPr lang="fr-FR" sz="6000" dirty="0"/>
              <a:t> </a:t>
            </a:r>
            <a:r>
              <a:rPr lang="fr-FR" sz="6000" b="1" dirty="0" err="1"/>
              <a:t>tigers</a:t>
            </a:r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3412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F1687-1A53-FC44-F6B2-B2456D60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95C634-F65E-E068-5C9E-0D9BB66FEF36}"/>
              </a:ext>
            </a:extLst>
          </p:cNvPr>
          <p:cNvSpPr txBox="1"/>
          <p:nvPr/>
        </p:nvSpPr>
        <p:spPr>
          <a:xfrm>
            <a:off x="0" y="901700"/>
            <a:ext cx="6370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in the </a:t>
            </a:r>
            <a:r>
              <a:rPr lang="fr-FR" sz="6000" b="1" u="sng" dirty="0" err="1">
                <a:solidFill>
                  <a:srgbClr val="FF0000"/>
                </a:solidFill>
              </a:rPr>
              <a:t>wild</a:t>
            </a:r>
            <a:r>
              <a:rPr lang="fr-FR" sz="6000" b="1" dirty="0">
                <a:solidFill>
                  <a:srgbClr val="FF0000"/>
                </a:solidFill>
              </a:rPr>
              <a:t> (n) </a:t>
            </a:r>
          </a:p>
        </p:txBody>
      </p:sp>
      <p:pic>
        <p:nvPicPr>
          <p:cNvPr id="5126" name="Picture 6" descr="wild nature - Wild Nature Photo (15963518) - Fanpop">
            <a:extLst>
              <a:ext uri="{FF2B5EF4-FFF2-40B4-BE49-F238E27FC236}">
                <a16:creationId xmlns:a16="http://schemas.microsoft.com/office/drawing/2014/main" id="{E8B9EBC2-7085-1065-E95C-878CC82A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70" y="1054100"/>
            <a:ext cx="7522029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ow to Spot a Tiger in the Wild: Tips and Tales from Actual Animal Trackers  | Condé Nast Traveler">
            <a:extLst>
              <a:ext uri="{FF2B5EF4-FFF2-40B4-BE49-F238E27FC236}">
                <a16:creationId xmlns:a16="http://schemas.microsoft.com/office/drawing/2014/main" id="{1B9C7D44-EBA4-352E-0949-0E1143991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6699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DCF81-391F-B561-603F-B4B02EAA8836}"/>
              </a:ext>
            </a:extLst>
          </p:cNvPr>
          <p:cNvSpPr txBox="1"/>
          <p:nvPr/>
        </p:nvSpPr>
        <p:spPr>
          <a:xfrm>
            <a:off x="0" y="1955800"/>
            <a:ext cx="4425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= the </a:t>
            </a:r>
            <a:r>
              <a:rPr lang="fr-FR" sz="6600" b="1" u="sng" dirty="0"/>
              <a:t>nature</a:t>
            </a:r>
          </a:p>
        </p:txBody>
      </p:sp>
    </p:spTree>
    <p:extLst>
      <p:ext uri="{BB962C8B-B14F-4D97-AF65-F5344CB8AC3E}">
        <p14:creationId xmlns:p14="http://schemas.microsoft.com/office/powerpoint/2010/main" val="401643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13465-2C69-D10B-510A-4D96C1EE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01FB-8371-F0EE-9B84-4B1A81467ADA}"/>
              </a:ext>
            </a:extLst>
          </p:cNvPr>
          <p:cNvSpPr txBox="1"/>
          <p:nvPr/>
        </p:nvSpPr>
        <p:spPr>
          <a:xfrm>
            <a:off x="-212272" y="934750"/>
            <a:ext cx="12050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rgbClr val="FF0000"/>
                </a:solidFill>
              </a:rPr>
              <a:t> </a:t>
            </a:r>
            <a:r>
              <a:rPr lang="fr-FR" sz="6000" b="1" dirty="0">
                <a:solidFill>
                  <a:srgbClr val="FF0000"/>
                </a:solidFill>
              </a:rPr>
              <a:t>the </a:t>
            </a:r>
            <a:r>
              <a:rPr lang="fr-FR" sz="6000" b="1" u="sng" dirty="0" err="1">
                <a:solidFill>
                  <a:srgbClr val="FF0000"/>
                </a:solidFill>
              </a:rPr>
              <a:t>whole</a:t>
            </a:r>
            <a:r>
              <a:rPr lang="fr-FR" sz="6000" b="1" dirty="0">
                <a:solidFill>
                  <a:srgbClr val="FF0000"/>
                </a:solidFill>
              </a:rPr>
              <a:t> (adj) </a:t>
            </a:r>
            <a:r>
              <a:rPr lang="fr-FR" sz="6000" b="1" dirty="0" err="1">
                <a:solidFill>
                  <a:srgbClr val="FF0000"/>
                </a:solidFill>
              </a:rPr>
              <a:t>morning</a:t>
            </a:r>
            <a:r>
              <a:rPr lang="fr-FR" sz="60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7EF0F-28CE-EC0C-790C-E7E44FBCE54A}"/>
              </a:ext>
            </a:extLst>
          </p:cNvPr>
          <p:cNvSpPr txBox="1"/>
          <p:nvPr/>
        </p:nvSpPr>
        <p:spPr>
          <a:xfrm>
            <a:off x="7652657" y="928568"/>
            <a:ext cx="5110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= </a:t>
            </a:r>
            <a:r>
              <a:rPr lang="fr-FR" sz="6600" b="1" u="sng" dirty="0"/>
              <a:t>all</a:t>
            </a:r>
            <a:r>
              <a:rPr lang="fr-FR" sz="6600" dirty="0"/>
              <a:t> </a:t>
            </a:r>
            <a:r>
              <a:rPr lang="fr-FR" sz="6600" dirty="0" err="1"/>
              <a:t>morning</a:t>
            </a:r>
            <a:endParaRPr lang="fr-FR" sz="6600" dirty="0"/>
          </a:p>
        </p:txBody>
      </p:sp>
      <p:pic>
        <p:nvPicPr>
          <p:cNvPr id="6146" name="Picture 2" descr="Greetings | Good Morning - Good Afternoon - Good Evening | Belajar Bahasa  Inggris - YouTube">
            <a:extLst>
              <a:ext uri="{FF2B5EF4-FFF2-40B4-BE49-F238E27FC236}">
                <a16:creationId xmlns:a16="http://schemas.microsoft.com/office/drawing/2014/main" id="{B6C44B28-1C03-2D83-BBB7-2C902EDB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2713"/>
            <a:ext cx="12194628" cy="47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E4E5EE-81B7-B29E-E8CB-D1524AC981CD}"/>
              </a:ext>
            </a:extLst>
          </p:cNvPr>
          <p:cNvSpPr/>
          <p:nvPr/>
        </p:nvSpPr>
        <p:spPr>
          <a:xfrm>
            <a:off x="-2627" y="5763986"/>
            <a:ext cx="12194628" cy="1094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D280DA-A90A-53B2-30BB-544D41D62DEA}"/>
              </a:ext>
            </a:extLst>
          </p:cNvPr>
          <p:cNvSpPr/>
          <p:nvPr/>
        </p:nvSpPr>
        <p:spPr>
          <a:xfrm>
            <a:off x="114300" y="2036562"/>
            <a:ext cx="12077700" cy="711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DE0E8D-B2B5-C665-2D62-EAF4D559EBDD}"/>
              </a:ext>
            </a:extLst>
          </p:cNvPr>
          <p:cNvSpPr/>
          <p:nvPr/>
        </p:nvSpPr>
        <p:spPr>
          <a:xfrm>
            <a:off x="111672" y="2596243"/>
            <a:ext cx="2876457" cy="3167743"/>
          </a:xfrm>
          <a:custGeom>
            <a:avLst/>
            <a:gdLst>
              <a:gd name="connsiteX0" fmla="*/ 0 w 2876457"/>
              <a:gd name="connsiteY0" fmla="*/ 0 h 3167743"/>
              <a:gd name="connsiteX1" fmla="*/ 2876457 w 2876457"/>
              <a:gd name="connsiteY1" fmla="*/ 0 h 3167743"/>
              <a:gd name="connsiteX2" fmla="*/ 2876457 w 2876457"/>
              <a:gd name="connsiteY2" fmla="*/ 3167743 h 3167743"/>
              <a:gd name="connsiteX3" fmla="*/ 0 w 2876457"/>
              <a:gd name="connsiteY3" fmla="*/ 3167743 h 3167743"/>
              <a:gd name="connsiteX4" fmla="*/ 0 w 2876457"/>
              <a:gd name="connsiteY4" fmla="*/ 0 h 316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6457" h="3167743" extrusionOk="0">
                <a:moveTo>
                  <a:pt x="0" y="0"/>
                </a:moveTo>
                <a:cubicBezTo>
                  <a:pt x="1339189" y="118645"/>
                  <a:pt x="1807232" y="116012"/>
                  <a:pt x="2876457" y="0"/>
                </a:cubicBezTo>
                <a:cubicBezTo>
                  <a:pt x="2743575" y="1215669"/>
                  <a:pt x="2961408" y="1757361"/>
                  <a:pt x="2876457" y="3167743"/>
                </a:cubicBezTo>
                <a:cubicBezTo>
                  <a:pt x="1879671" y="3302343"/>
                  <a:pt x="700018" y="3010547"/>
                  <a:pt x="0" y="3167743"/>
                </a:cubicBezTo>
                <a:cubicBezTo>
                  <a:pt x="-20187" y="2790228"/>
                  <a:pt x="-152480" y="47603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8784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18C11-4A0C-BD1A-569B-102BB8DE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1FEE1-BC0A-B18B-D5E1-7B2200E3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4100"/>
            <a:ext cx="6941542" cy="5803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51529D-0A8B-A5EF-0382-F23878212295}"/>
              </a:ext>
            </a:extLst>
          </p:cNvPr>
          <p:cNvSpPr/>
          <p:nvPr/>
        </p:nvSpPr>
        <p:spPr>
          <a:xfrm>
            <a:off x="212272" y="1009650"/>
            <a:ext cx="6025242" cy="8354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2389768-E9F7-D346-3F9E-C9B63D475495}"/>
              </a:ext>
            </a:extLst>
          </p:cNvPr>
          <p:cNvSpPr/>
          <p:nvPr/>
        </p:nvSpPr>
        <p:spPr>
          <a:xfrm>
            <a:off x="6482443" y="1322614"/>
            <a:ext cx="1028700" cy="52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B0352-37B0-31D4-7323-ADDAF8972A8D}"/>
              </a:ext>
            </a:extLst>
          </p:cNvPr>
          <p:cNvSpPr txBox="1"/>
          <p:nvPr/>
        </p:nvSpPr>
        <p:spPr>
          <a:xfrm>
            <a:off x="7543800" y="1009651"/>
            <a:ext cx="46481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accent1"/>
                </a:solidFill>
                <a:effectLst/>
              </a:rPr>
              <a:t>Peter</a:t>
            </a:r>
            <a:r>
              <a:rPr lang="en-AU" sz="3200" b="0" dirty="0">
                <a:effectLst/>
              </a:rPr>
              <a:t> waited four months for a job interview, but when the phone call finally came for an interview, the call </a:t>
            </a:r>
            <a:r>
              <a:rPr lang="en-AU" sz="3200" b="0" i="1" dirty="0">
                <a:effectLst/>
              </a:rPr>
              <a:t>got cut off. </a:t>
            </a:r>
          </a:p>
          <a:p>
            <a:endParaRPr lang="en-AU" sz="3200" b="0" i="1" dirty="0">
              <a:effectLst/>
            </a:endParaRPr>
          </a:p>
          <a:p>
            <a:r>
              <a:rPr lang="en-AU" sz="3200" b="1" dirty="0">
                <a:solidFill>
                  <a:schemeClr val="accent1"/>
                </a:solidFill>
                <a:effectLst/>
              </a:rPr>
              <a:t>Sue</a:t>
            </a:r>
            <a:r>
              <a:rPr lang="en-AU" sz="3200" b="0" dirty="0">
                <a:effectLst/>
              </a:rPr>
              <a:t> got up early for a trip to see a tiger, but didn’t see one. However, other people who went on a trip to see birds saw the tiger. </a:t>
            </a:r>
            <a:endParaRPr lang="en-AU" sz="3200" dirty="0"/>
          </a:p>
        </p:txBody>
      </p:sp>
      <p:pic>
        <p:nvPicPr>
          <p:cNvPr id="12" name="EF4e_PreintSB_8.14.mp3">
            <a:extLst>
              <a:ext uri="{FF2B5EF4-FFF2-40B4-BE49-F238E27FC236}">
                <a16:creationId xmlns:a16="http://schemas.microsoft.com/office/drawing/2014/main" id="{EDA532EB-0930-025C-FBE9-C38093552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3543" y="18895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618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087CA-0FD1-2761-F878-2A218177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58"/>
            <a:ext cx="12192000" cy="968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88076-6DBA-CFBC-ABEE-FAE05DE8728F}"/>
              </a:ext>
            </a:extLst>
          </p:cNvPr>
          <p:cNvSpPr txBox="1"/>
          <p:nvPr/>
        </p:nvSpPr>
        <p:spPr>
          <a:xfrm>
            <a:off x="-122829" y="1219070"/>
            <a:ext cx="42308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*</a:t>
            </a:r>
            <a:r>
              <a:rPr lang="fr-FR" sz="6600" b="1" i="1" dirty="0" err="1">
                <a:solidFill>
                  <a:schemeClr val="accent1"/>
                </a:solidFill>
              </a:rPr>
              <a:t>previous</a:t>
            </a:r>
            <a:r>
              <a:rPr lang="fr-FR" sz="6600" b="1" dirty="0"/>
              <a:t> 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E5CB0-BF14-625C-929A-BBD737032C7D}"/>
              </a:ext>
            </a:extLst>
          </p:cNvPr>
          <p:cNvSpPr txBox="1"/>
          <p:nvPr/>
        </p:nvSpPr>
        <p:spPr>
          <a:xfrm>
            <a:off x="2825086" y="1132763"/>
            <a:ext cx="4408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err="1"/>
              <a:t>past</a:t>
            </a:r>
            <a:endParaRPr lang="fr-FR" sz="6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4FC02-6FD2-EB63-49B4-83D0877A5017}"/>
              </a:ext>
            </a:extLst>
          </p:cNvPr>
          <p:cNvSpPr txBox="1"/>
          <p:nvPr/>
        </p:nvSpPr>
        <p:spPr>
          <a:xfrm>
            <a:off x="-122829" y="2405793"/>
            <a:ext cx="7397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*</a:t>
            </a:r>
            <a:r>
              <a:rPr lang="fr-FR" sz="6600" b="1" i="1" dirty="0" err="1">
                <a:solidFill>
                  <a:schemeClr val="accent1"/>
                </a:solidFill>
              </a:rPr>
              <a:t>wonderful</a:t>
            </a:r>
            <a:r>
              <a:rPr lang="fr-FR" sz="6600" b="1" dirty="0"/>
              <a:t> (adj)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F8792-5DEB-C630-2B7F-E10DBF0B19F4}"/>
              </a:ext>
            </a:extLst>
          </p:cNvPr>
          <p:cNvSpPr txBox="1"/>
          <p:nvPr/>
        </p:nvSpPr>
        <p:spPr>
          <a:xfrm>
            <a:off x="6564574" y="2323276"/>
            <a:ext cx="5518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err="1"/>
              <a:t>amazing</a:t>
            </a:r>
            <a:r>
              <a:rPr lang="fr-FR" sz="6600" b="1" dirty="0"/>
              <a:t>/</a:t>
            </a:r>
            <a:r>
              <a:rPr lang="fr-FR" sz="6600" b="1" dirty="0" err="1"/>
              <a:t>great</a:t>
            </a:r>
            <a:endParaRPr lang="fr-FR" sz="6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EDF92-8EC1-E6A2-AB27-A03727E181A7}"/>
              </a:ext>
            </a:extLst>
          </p:cNvPr>
          <p:cNvSpPr txBox="1"/>
          <p:nvPr/>
        </p:nvSpPr>
        <p:spPr>
          <a:xfrm>
            <a:off x="0" y="3732774"/>
            <a:ext cx="58639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*</a:t>
            </a:r>
            <a:r>
              <a:rPr lang="fr-FR" sz="6600" b="1" i="1" dirty="0"/>
              <a:t>to </a:t>
            </a:r>
            <a:r>
              <a:rPr lang="fr-FR" sz="6600" b="1" i="1" dirty="0">
                <a:solidFill>
                  <a:schemeClr val="accent1"/>
                </a:solidFill>
              </a:rPr>
              <a:t>live</a:t>
            </a:r>
            <a:r>
              <a:rPr lang="fr-FR" sz="6600" b="1" i="1" dirty="0"/>
              <a:t> </a:t>
            </a:r>
            <a:r>
              <a:rPr lang="fr-FR" sz="6600" b="1" dirty="0"/>
              <a:t>(v) </a:t>
            </a:r>
            <a:r>
              <a:rPr lang="fr-FR" sz="6600" b="1" i="1" dirty="0">
                <a:solidFill>
                  <a:schemeClr val="accent1"/>
                </a:solidFill>
              </a:rPr>
              <a:t>life</a:t>
            </a:r>
            <a:r>
              <a:rPr lang="fr-FR" sz="6600" b="1" dirty="0"/>
              <a:t>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7AC2-23B6-C17B-B423-7310B7BA6638}"/>
              </a:ext>
            </a:extLst>
          </p:cNvPr>
          <p:cNvSpPr txBox="1"/>
          <p:nvPr/>
        </p:nvSpPr>
        <p:spPr>
          <a:xfrm>
            <a:off x="5495500" y="3702576"/>
            <a:ext cx="48722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/>
              <a:t>to </a:t>
            </a:r>
            <a:r>
              <a:rPr lang="fr-FR" sz="6600" b="1" dirty="0" err="1"/>
              <a:t>enjoy</a:t>
            </a:r>
            <a:r>
              <a:rPr lang="fr-FR" sz="6600" b="1" dirty="0"/>
              <a:t> life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3A9CE-01A0-C299-4BCE-FCA949FE0FA2}"/>
              </a:ext>
            </a:extLst>
          </p:cNvPr>
          <p:cNvSpPr txBox="1"/>
          <p:nvPr/>
        </p:nvSpPr>
        <p:spPr>
          <a:xfrm>
            <a:off x="-304799" y="4999360"/>
            <a:ext cx="5609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*</a:t>
            </a:r>
            <a:r>
              <a:rPr lang="fr-FR" sz="6000" b="1" dirty="0" err="1">
                <a:solidFill>
                  <a:schemeClr val="accent1"/>
                </a:solidFill>
              </a:rPr>
              <a:t>adventure</a:t>
            </a:r>
            <a:r>
              <a:rPr lang="fr-FR" sz="6000" b="1" dirty="0"/>
              <a:t>(n)=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ED824-C704-3A3F-22E8-76284C8D58C4}"/>
              </a:ext>
            </a:extLst>
          </p:cNvPr>
          <p:cNvSpPr txBox="1"/>
          <p:nvPr/>
        </p:nvSpPr>
        <p:spPr>
          <a:xfrm>
            <a:off x="4599296" y="4923287"/>
            <a:ext cx="7833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/>
              <a:t>exciting</a:t>
            </a:r>
            <a:r>
              <a:rPr lang="fr-FR" sz="4000" b="1" dirty="0"/>
              <a:t> situations in life (</a:t>
            </a:r>
            <a:r>
              <a:rPr lang="en-AU" sz="4000" b="1" u="none" strike="noStrike" dirty="0">
                <a:solidFill>
                  <a:srgbClr val="1D2A57"/>
                </a:solidFill>
                <a:effectLst/>
              </a:rPr>
              <a:t>She had some </a:t>
            </a:r>
            <a:r>
              <a:rPr lang="en-AU" sz="4000" b="1" u="sng" strike="noStrike" dirty="0">
                <a:effectLst/>
                <a:hlinkClick r:id="rId3" tooltip="exci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exciting</a:t>
            </a:r>
            <a:r>
              <a:rPr lang="en-AU" sz="4000" b="1" u="none" strike="noStrike" dirty="0">
                <a:solidFill>
                  <a:srgbClr val="1D2A57"/>
                </a:solidFill>
                <a:effectLst/>
              </a:rPr>
              <a:t> </a:t>
            </a:r>
            <a:r>
              <a:rPr lang="en-AU" sz="4000" b="1" u="sng" strike="noStrike" dirty="0">
                <a:solidFill>
                  <a:schemeClr val="accent1"/>
                </a:solidFill>
                <a:effectLst/>
              </a:rPr>
              <a:t>adventures</a:t>
            </a:r>
            <a:r>
              <a:rPr lang="en-AU" sz="4000" b="1" u="none" strike="noStrike" dirty="0">
                <a:solidFill>
                  <a:srgbClr val="1D2A57"/>
                </a:solidFill>
                <a:effectLst/>
              </a:rPr>
              <a:t> in </a:t>
            </a:r>
            <a:r>
              <a:rPr lang="en-AU" sz="4000" b="1" dirty="0">
                <a:solidFill>
                  <a:srgbClr val="1D2A57"/>
                </a:solidFill>
              </a:rPr>
              <a:t>Italy.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19129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9F1DD-1EE7-7D23-C8BD-AFC90A34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03587E-FB4A-8A24-CF6B-419B23E9A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2814"/>
            <a:ext cx="7086602" cy="59251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BC40D5-A079-F7A1-7738-F96ABAE6456C}"/>
              </a:ext>
            </a:extLst>
          </p:cNvPr>
          <p:cNvSpPr/>
          <p:nvPr/>
        </p:nvSpPr>
        <p:spPr>
          <a:xfrm>
            <a:off x="212272" y="1877786"/>
            <a:ext cx="6729270" cy="362494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71EFC-94EB-B1F4-C30E-2644BB47813B}"/>
              </a:ext>
            </a:extLst>
          </p:cNvPr>
          <p:cNvSpPr txBox="1"/>
          <p:nvPr/>
        </p:nvSpPr>
        <p:spPr>
          <a:xfrm>
            <a:off x="7298872" y="1310084"/>
            <a:ext cx="5370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/>
              <a:t>True</a:t>
            </a:r>
            <a:r>
              <a:rPr lang="fr-FR" sz="6600" dirty="0"/>
              <a:t> or </a:t>
            </a:r>
            <a:r>
              <a:rPr lang="fr-FR" sz="6600" b="1" dirty="0"/>
              <a:t>False</a:t>
            </a:r>
            <a:r>
              <a:rPr lang="fr-FR" sz="6600" dirty="0"/>
              <a:t>? </a:t>
            </a:r>
          </a:p>
          <a:p>
            <a:endParaRPr lang="fr-FR" sz="6600" dirty="0"/>
          </a:p>
          <a:p>
            <a:r>
              <a:rPr lang="fr-FR" sz="6600" u="sng" dirty="0"/>
              <a:t>Correct</a:t>
            </a:r>
            <a:r>
              <a:rPr lang="fr-FR" sz="6600" dirty="0"/>
              <a:t> the </a:t>
            </a:r>
            <a:r>
              <a:rPr lang="fr-FR" sz="6600" b="1" dirty="0"/>
              <a:t>False</a:t>
            </a:r>
            <a:r>
              <a:rPr lang="fr-FR" sz="6600" dirty="0"/>
              <a:t> sentences. </a:t>
            </a:r>
          </a:p>
        </p:txBody>
      </p:sp>
      <p:pic>
        <p:nvPicPr>
          <p:cNvPr id="8" name="EF4e_PreintSB_8.14.mp3">
            <a:hlinkClick r:id="" action="ppaction://media"/>
            <a:extLst>
              <a:ext uri="{FF2B5EF4-FFF2-40B4-BE49-F238E27FC236}">
                <a16:creationId xmlns:a16="http://schemas.microsoft.com/office/drawing/2014/main" id="{D0D215C3-5CDD-F3CF-97CF-A37685A0D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6501" y="2175436"/>
            <a:ext cx="1137770" cy="12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9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61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AE978-2C20-D2B9-5306-E137ADCF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7ED73F-D101-9019-CB99-B04036F1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" y="988786"/>
            <a:ext cx="7086600" cy="5925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64528F-E791-A7E9-3216-BA0453226C62}"/>
              </a:ext>
            </a:extLst>
          </p:cNvPr>
          <p:cNvSpPr/>
          <p:nvPr/>
        </p:nvSpPr>
        <p:spPr>
          <a:xfrm>
            <a:off x="212272" y="1877787"/>
            <a:ext cx="6214919" cy="70212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ction Button: Sound 5">
            <a:hlinkClick r:id="" action="ppaction://noaction" highlightClick="1">
              <a:snd r:embed="rId4" name="applause.wav"/>
            </a:hlinkClick>
            <a:extLst>
              <a:ext uri="{FF2B5EF4-FFF2-40B4-BE49-F238E27FC236}">
                <a16:creationId xmlns:a16="http://schemas.microsoft.com/office/drawing/2014/main" id="{9F185D13-4B1F-1651-F783-BA662452E8EA}"/>
              </a:ext>
            </a:extLst>
          </p:cNvPr>
          <p:cNvSpPr/>
          <p:nvPr/>
        </p:nvSpPr>
        <p:spPr>
          <a:xfrm>
            <a:off x="6427191" y="999536"/>
            <a:ext cx="1028701" cy="823686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B4855-E92C-ECA6-8CE0-AECA24C069E8}"/>
              </a:ext>
            </a:extLst>
          </p:cNvPr>
          <p:cNvSpPr txBox="1"/>
          <p:nvPr/>
        </p:nvSpPr>
        <p:spPr>
          <a:xfrm>
            <a:off x="5208814" y="2519358"/>
            <a:ext cx="659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accent1"/>
                </a:solidFill>
              </a:rPr>
              <a:t>F</a:t>
            </a:r>
            <a:r>
              <a:rPr lang="fr-FR" sz="3600" dirty="0"/>
              <a:t> = Peter </a:t>
            </a:r>
            <a:r>
              <a:rPr lang="fr-FR" sz="3600" dirty="0" err="1"/>
              <a:t>did</a:t>
            </a:r>
            <a:r>
              <a:rPr lang="fr-FR" sz="3600" dirty="0"/>
              <a:t> maths at </a:t>
            </a:r>
            <a:r>
              <a:rPr lang="fr-FR" sz="3600" dirty="0" err="1"/>
              <a:t>university</a:t>
            </a:r>
            <a:endParaRPr lang="fr-FR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3A8B3-0352-28B6-ECAE-A9815F487495}"/>
              </a:ext>
            </a:extLst>
          </p:cNvPr>
          <p:cNvSpPr txBox="1"/>
          <p:nvPr/>
        </p:nvSpPr>
        <p:spPr>
          <a:xfrm>
            <a:off x="1894114" y="3151414"/>
            <a:ext cx="244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>
                <a:solidFill>
                  <a:schemeClr val="accent1"/>
                </a:solidFill>
              </a:rPr>
              <a:t>T</a:t>
            </a:r>
            <a:endParaRPr lang="fr-FR" sz="36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DF8F0-B086-2660-DE38-B792621C3138}"/>
              </a:ext>
            </a:extLst>
          </p:cNvPr>
          <p:cNvSpPr txBox="1"/>
          <p:nvPr/>
        </p:nvSpPr>
        <p:spPr>
          <a:xfrm>
            <a:off x="2968793" y="3784640"/>
            <a:ext cx="912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accent1"/>
                </a:solidFill>
                <a:effectLst/>
              </a:rPr>
              <a:t>F</a:t>
            </a:r>
            <a:r>
              <a:rPr lang="en-AU" sz="3600" b="0" dirty="0">
                <a:effectLst/>
              </a:rPr>
              <a:t> = because his phone said ‘unknown number’. </a:t>
            </a:r>
            <a:endParaRPr lang="en-AU" sz="36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CFF18-CFE8-9CC1-9A19-3B7F328A4BC0}"/>
              </a:ext>
            </a:extLst>
          </p:cNvPr>
          <p:cNvSpPr txBox="1"/>
          <p:nvPr/>
        </p:nvSpPr>
        <p:spPr>
          <a:xfrm>
            <a:off x="6714840" y="4098981"/>
            <a:ext cx="1387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>
                <a:solidFill>
                  <a:schemeClr val="accent1"/>
                </a:solidFill>
              </a:rPr>
              <a:t>T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3087F-B678-F33B-5150-C873329CAC99}"/>
              </a:ext>
            </a:extLst>
          </p:cNvPr>
          <p:cNvSpPr txBox="1"/>
          <p:nvPr/>
        </p:nvSpPr>
        <p:spPr>
          <a:xfrm>
            <a:off x="5487349" y="4558076"/>
            <a:ext cx="5610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1" dirty="0">
                <a:solidFill>
                  <a:schemeClr val="accent1"/>
                </a:solidFill>
              </a:rPr>
              <a:t>F</a:t>
            </a:r>
            <a:r>
              <a:rPr lang="fr-FR" sz="4000" dirty="0"/>
              <a:t> = the guide </a:t>
            </a:r>
            <a:r>
              <a:rPr lang="fr-FR" sz="4000" dirty="0" err="1"/>
              <a:t>wasn’t</a:t>
            </a:r>
            <a:r>
              <a:rPr lang="fr-FR" sz="4000" dirty="0"/>
              <a:t> </a:t>
            </a:r>
            <a:r>
              <a:rPr lang="fr-FR" sz="4000" dirty="0" err="1"/>
              <a:t>optismistic</a:t>
            </a:r>
            <a:endParaRPr lang="fr-FR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31018-D4C0-383D-F356-279F52960C0B}"/>
              </a:ext>
            </a:extLst>
          </p:cNvPr>
          <p:cNvSpPr txBox="1"/>
          <p:nvPr/>
        </p:nvSpPr>
        <p:spPr>
          <a:xfrm>
            <a:off x="4631048" y="4946497"/>
            <a:ext cx="426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1"/>
                </a:solidFill>
              </a:rPr>
              <a:t>F</a:t>
            </a:r>
            <a:r>
              <a:rPr lang="fr-FR" sz="4000" dirty="0"/>
              <a:t> = </a:t>
            </a:r>
            <a:r>
              <a:rPr lang="fr-FR" sz="4000" dirty="0" err="1"/>
              <a:t>she</a:t>
            </a:r>
            <a:r>
              <a:rPr lang="fr-FR" sz="4000" dirty="0"/>
              <a:t> </a:t>
            </a:r>
            <a:r>
              <a:rPr lang="fr-FR" sz="4000" dirty="0" err="1"/>
              <a:t>enjoyed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8324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FFD4A-12FC-D61F-532E-5919827D2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4" name="Action Button: Sound 3">
            <a:hlinkClick r:id="" action="ppaction://noaction" highlightClick="1">
              <a:snd r:embed="rId5" name="applause.wav"/>
            </a:hlinkClick>
            <a:extLst>
              <a:ext uri="{FF2B5EF4-FFF2-40B4-BE49-F238E27FC236}">
                <a16:creationId xmlns:a16="http://schemas.microsoft.com/office/drawing/2014/main" id="{8CD29FB5-A66A-A436-B60D-4A8F869A122A}"/>
              </a:ext>
            </a:extLst>
          </p:cNvPr>
          <p:cNvSpPr/>
          <p:nvPr/>
        </p:nvSpPr>
        <p:spPr>
          <a:xfrm>
            <a:off x="0" y="1054100"/>
            <a:ext cx="2253343" cy="5803900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000E5-1654-9B3B-AC0D-98025FE389C3}"/>
              </a:ext>
            </a:extLst>
          </p:cNvPr>
          <p:cNvSpPr txBox="1"/>
          <p:nvPr/>
        </p:nvSpPr>
        <p:spPr>
          <a:xfrm>
            <a:off x="5404757" y="2082769"/>
            <a:ext cx="7494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err="1"/>
              <a:t>Listen</a:t>
            </a:r>
            <a:r>
              <a:rPr lang="fr-FR" sz="5400" dirty="0"/>
              <a:t> </a:t>
            </a:r>
            <a:r>
              <a:rPr lang="fr-FR" sz="5400" b="1" u="sng" dirty="0" err="1"/>
              <a:t>again</a:t>
            </a:r>
            <a:r>
              <a:rPr lang="fr-FR" sz="5400" dirty="0"/>
              <a:t> </a:t>
            </a:r>
            <a:r>
              <a:rPr lang="fr-FR" sz="5400" dirty="0" err="1"/>
              <a:t>with</a:t>
            </a:r>
            <a:r>
              <a:rPr lang="fr-FR" sz="5400" dirty="0"/>
              <a:t> the </a:t>
            </a:r>
            <a:r>
              <a:rPr lang="fr-FR" sz="5400" b="1" dirty="0"/>
              <a:t>script</a:t>
            </a:r>
            <a:r>
              <a:rPr lang="fr-FR" sz="5400" dirty="0"/>
              <a:t> </a:t>
            </a:r>
            <a:r>
              <a:rPr lang="fr-FR" sz="5400" b="1" dirty="0">
                <a:solidFill>
                  <a:srgbClr val="FF0000"/>
                </a:solidFill>
              </a:rPr>
              <a:t>p.124</a:t>
            </a:r>
            <a:r>
              <a:rPr lang="fr-FR" sz="5400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18DE0-6758-7622-6FF3-24FEB5672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3342" y="1054101"/>
            <a:ext cx="3842657" cy="5803900"/>
          </a:xfrm>
          <a:prstGeom prst="rect">
            <a:avLst/>
          </a:prstGeom>
        </p:spPr>
      </p:pic>
      <p:pic>
        <p:nvPicPr>
          <p:cNvPr id="8" name="EF4e_PreintSB_8.14.mp3">
            <a:hlinkClick r:id="" action="ppaction://media"/>
            <a:extLst>
              <a:ext uri="{FF2B5EF4-FFF2-40B4-BE49-F238E27FC236}">
                <a16:creationId xmlns:a16="http://schemas.microsoft.com/office/drawing/2014/main" id="{FEC154AC-1706-EE5B-A512-FEEEF990A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4985" y="4052963"/>
            <a:ext cx="1965086" cy="19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2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161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1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2BE50-EC4A-71E4-E01B-8432571E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D3791-4BA8-56A5-B46F-276CBF06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" y="1054100"/>
            <a:ext cx="7756071" cy="5803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E5ED30-8578-1B29-5E27-EE1C784F5838}"/>
              </a:ext>
            </a:extLst>
          </p:cNvPr>
          <p:cNvSpPr/>
          <p:nvPr/>
        </p:nvSpPr>
        <p:spPr>
          <a:xfrm>
            <a:off x="146957" y="2808514"/>
            <a:ext cx="6662057" cy="31677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71B063D-2B79-5804-A30E-2C0F1DA8F2A5}"/>
              </a:ext>
            </a:extLst>
          </p:cNvPr>
          <p:cNvSpPr/>
          <p:nvPr/>
        </p:nvSpPr>
        <p:spPr>
          <a:xfrm>
            <a:off x="6096000" y="4656366"/>
            <a:ext cx="2002971" cy="326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A7C38-D10F-8137-D679-BF94E7A47C27}"/>
              </a:ext>
            </a:extLst>
          </p:cNvPr>
          <p:cNvSpPr txBox="1"/>
          <p:nvPr/>
        </p:nvSpPr>
        <p:spPr>
          <a:xfrm>
            <a:off x="8196943" y="4102368"/>
            <a:ext cx="40440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>
                <a:solidFill>
                  <a:schemeClr val="accent1"/>
                </a:solidFill>
              </a:rPr>
              <a:t>looking</a:t>
            </a:r>
            <a:r>
              <a:rPr lang="fr-FR" sz="6600" b="1" dirty="0">
                <a:solidFill>
                  <a:schemeClr val="accent1"/>
                </a:solidFill>
              </a:rPr>
              <a:t> for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2A7A160-6F3F-C3EA-5B97-C492C9B9752D}"/>
              </a:ext>
            </a:extLst>
          </p:cNvPr>
          <p:cNvSpPr/>
          <p:nvPr/>
        </p:nvSpPr>
        <p:spPr>
          <a:xfrm>
            <a:off x="6095999" y="5503183"/>
            <a:ext cx="2002971" cy="30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39916-0CCD-7427-8AC9-5F440B5EB249}"/>
              </a:ext>
            </a:extLst>
          </p:cNvPr>
          <p:cNvSpPr txBox="1"/>
          <p:nvPr/>
        </p:nvSpPr>
        <p:spPr>
          <a:xfrm>
            <a:off x="8262257" y="4949185"/>
            <a:ext cx="1649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>
                <a:solidFill>
                  <a:schemeClr val="accent1"/>
                </a:solidFill>
              </a:rPr>
              <a:t>told</a:t>
            </a:r>
            <a:endParaRPr lang="fr-FR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5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3B17C-A40A-A37F-2CC4-FD9103F5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6A04A-7389-76F4-5947-7B0235DF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54100"/>
            <a:ext cx="8131629" cy="580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90258-8FC7-B399-B3AD-DDA25CEE80B6}"/>
              </a:ext>
            </a:extLst>
          </p:cNvPr>
          <p:cNvSpPr txBox="1"/>
          <p:nvPr/>
        </p:nvSpPr>
        <p:spPr>
          <a:xfrm>
            <a:off x="7903029" y="1370727"/>
            <a:ext cx="428897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Do </a:t>
            </a:r>
            <a:r>
              <a:rPr lang="fr-FR" sz="6600" dirty="0" err="1"/>
              <a:t>it</a:t>
            </a:r>
            <a:r>
              <a:rPr lang="fr-FR" sz="6600" dirty="0"/>
              <a:t> </a:t>
            </a:r>
            <a:r>
              <a:rPr lang="fr-FR" sz="6600" b="1" u="sng" dirty="0" err="1"/>
              <a:t>individually</a:t>
            </a:r>
            <a:r>
              <a:rPr lang="fr-FR" sz="6600" dirty="0"/>
              <a:t> or </a:t>
            </a:r>
            <a:r>
              <a:rPr lang="fr-FR" sz="6600" dirty="0" err="1"/>
              <a:t>with</a:t>
            </a:r>
            <a:r>
              <a:rPr lang="fr-FR" sz="6600" dirty="0"/>
              <a:t> </a:t>
            </a:r>
            <a:r>
              <a:rPr lang="fr-FR" sz="6600" dirty="0" err="1"/>
              <a:t>your</a:t>
            </a:r>
            <a:r>
              <a:rPr lang="fr-FR" sz="6600" dirty="0"/>
              <a:t> </a:t>
            </a:r>
            <a:r>
              <a:rPr lang="fr-FR" sz="6600" b="1" u="sng" dirty="0" err="1"/>
              <a:t>partner</a:t>
            </a:r>
            <a:r>
              <a:rPr lang="fr-FR" sz="6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05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B2F3E-6496-B4E5-0D90-CFAD89366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373100" cy="68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9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4F1AD-08DA-2BED-1B0B-16162A51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C79105-C065-CDA7-FE55-6F3B6A07C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54100"/>
            <a:ext cx="8131629" cy="580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56438-E4ED-4288-5789-2B40E48B493F}"/>
              </a:ext>
            </a:extLst>
          </p:cNvPr>
          <p:cNvSpPr txBox="1"/>
          <p:nvPr/>
        </p:nvSpPr>
        <p:spPr>
          <a:xfrm>
            <a:off x="8041341" y="2191871"/>
            <a:ext cx="40363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u="sng" dirty="0" err="1"/>
              <a:t>Listen</a:t>
            </a:r>
            <a:r>
              <a:rPr lang="fr-FR" sz="6600" dirty="0"/>
              <a:t> and </a:t>
            </a:r>
            <a:r>
              <a:rPr lang="fr-FR" sz="6600" b="1" u="sng" dirty="0"/>
              <a:t>check</a:t>
            </a:r>
            <a:r>
              <a:rPr lang="fr-FR" sz="6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332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7629BD-C84E-E91E-C658-8398AA45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10242" name="Picture 2" descr="Commonly Confused Verbs. I can correctly use commonly confused verbs. - ppt  download">
            <a:extLst>
              <a:ext uri="{FF2B5EF4-FFF2-40B4-BE49-F238E27FC236}">
                <a16:creationId xmlns:a16="http://schemas.microsoft.com/office/drawing/2014/main" id="{A6CCD34A-3714-F19A-91A0-C18743312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00"/>
            <a:ext cx="121920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5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1A189-CFBC-AC37-E40F-EBA13733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9C8215-A39A-30B7-DF5B-52F35D759964}"/>
              </a:ext>
            </a:extLst>
          </p:cNvPr>
          <p:cNvSpPr txBox="1"/>
          <p:nvPr/>
        </p:nvSpPr>
        <p:spPr>
          <a:xfrm>
            <a:off x="1306297" y="707091"/>
            <a:ext cx="3724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wear (v)</a:t>
            </a:r>
          </a:p>
        </p:txBody>
      </p:sp>
      <p:pic>
        <p:nvPicPr>
          <p:cNvPr id="7170" name="Picture 2" descr="How to Dress Sexy but Casual: 11 Steps (with Pictures) - wikiHow">
            <a:extLst>
              <a:ext uri="{FF2B5EF4-FFF2-40B4-BE49-F238E27FC236}">
                <a16:creationId xmlns:a16="http://schemas.microsoft.com/office/drawing/2014/main" id="{F710DF61-D4B4-36CE-A85E-77797399E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61191"/>
            <a:ext cx="6112120" cy="509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779EA-D614-45B0-1402-9EE2621C34EE}"/>
              </a:ext>
            </a:extLst>
          </p:cNvPr>
          <p:cNvSpPr txBox="1"/>
          <p:nvPr/>
        </p:nvSpPr>
        <p:spPr>
          <a:xfrm>
            <a:off x="7906871" y="759706"/>
            <a:ext cx="3482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carry (v)</a:t>
            </a:r>
          </a:p>
        </p:txBody>
      </p:sp>
      <p:pic>
        <p:nvPicPr>
          <p:cNvPr id="7172" name="Picture 4" descr="Man Carrying Bags And Luggage Stock Photo - Download Image Now - Bag, City  Break, Travel - iStock">
            <a:extLst>
              <a:ext uri="{FF2B5EF4-FFF2-40B4-BE49-F238E27FC236}">
                <a16:creationId xmlns:a16="http://schemas.microsoft.com/office/drawing/2014/main" id="{EA3B8ECA-6E7D-8474-9544-14333107B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538" y="1761192"/>
            <a:ext cx="6518462" cy="50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69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7A0F93-2748-FEDB-6CCA-7BD307C1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07052-27EA-2340-D99A-875C189DC938}"/>
              </a:ext>
            </a:extLst>
          </p:cNvPr>
          <p:cNvSpPr txBox="1"/>
          <p:nvPr/>
        </p:nvSpPr>
        <p:spPr>
          <a:xfrm>
            <a:off x="201705" y="887506"/>
            <a:ext cx="40131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err="1"/>
              <a:t>win</a:t>
            </a:r>
            <a:r>
              <a:rPr lang="fr-FR" sz="6600" dirty="0"/>
              <a:t> (v)</a:t>
            </a:r>
          </a:p>
        </p:txBody>
      </p:sp>
      <p:pic>
        <p:nvPicPr>
          <p:cNvPr id="8194" name="Picture 2" descr="The day I won a prize. - D.M Piumali Danushika">
            <a:extLst>
              <a:ext uri="{FF2B5EF4-FFF2-40B4-BE49-F238E27FC236}">
                <a16:creationId xmlns:a16="http://schemas.microsoft.com/office/drawing/2014/main" id="{A91218FC-8D30-68E7-70FE-E3D7BA0B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8083"/>
            <a:ext cx="4013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AB649F-47CD-B6C4-E37D-7A0652CC7DF2}"/>
              </a:ext>
            </a:extLst>
          </p:cNvPr>
          <p:cNvSpPr txBox="1"/>
          <p:nvPr/>
        </p:nvSpPr>
        <p:spPr>
          <a:xfrm>
            <a:off x="7584140" y="887506"/>
            <a:ext cx="40131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err="1"/>
              <a:t>earn</a:t>
            </a:r>
            <a:r>
              <a:rPr lang="fr-FR" sz="6600" dirty="0"/>
              <a:t> (v)</a:t>
            </a:r>
          </a:p>
        </p:txBody>
      </p:sp>
      <p:pic>
        <p:nvPicPr>
          <p:cNvPr id="8196" name="Picture 4" descr="30 Easy Ways to Make Money on the Side This Year | Inc.com">
            <a:extLst>
              <a:ext uri="{FF2B5EF4-FFF2-40B4-BE49-F238E27FC236}">
                <a16:creationId xmlns:a16="http://schemas.microsoft.com/office/drawing/2014/main" id="{717A5980-3933-B76A-F799-B26EE7FAF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46" y="1995502"/>
            <a:ext cx="7123954" cy="48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2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9D5ECB-082E-7BD3-8676-7774D6DE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5C84D7-4CBF-EADF-1D17-DB66635F44FB}"/>
              </a:ext>
            </a:extLst>
          </p:cNvPr>
          <p:cNvSpPr txBox="1"/>
          <p:nvPr/>
        </p:nvSpPr>
        <p:spPr>
          <a:xfrm>
            <a:off x="0" y="1215280"/>
            <a:ext cx="90348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*</a:t>
            </a:r>
            <a:r>
              <a:rPr lang="fr-FR" sz="6600" b="1" i="1" dirty="0"/>
              <a:t>to</a:t>
            </a:r>
            <a:r>
              <a:rPr lang="fr-FR" sz="6600" b="1" i="1" dirty="0">
                <a:solidFill>
                  <a:schemeClr val="accent1"/>
                </a:solidFill>
              </a:rPr>
              <a:t> </a:t>
            </a:r>
            <a:r>
              <a:rPr lang="fr-FR" sz="6600" b="1" i="1" dirty="0" err="1">
                <a:solidFill>
                  <a:schemeClr val="accent1"/>
                </a:solidFill>
              </a:rPr>
              <a:t>leave</a:t>
            </a:r>
            <a:r>
              <a:rPr lang="fr-FR" sz="6600" b="1" i="1" dirty="0">
                <a:solidFill>
                  <a:schemeClr val="accent1"/>
                </a:solidFill>
              </a:rPr>
              <a:t> </a:t>
            </a:r>
            <a:r>
              <a:rPr lang="fr-FR" sz="6600" b="1" dirty="0"/>
              <a:t>(v)</a:t>
            </a:r>
            <a:r>
              <a:rPr lang="fr-FR" sz="6600" b="1" i="1" dirty="0">
                <a:solidFill>
                  <a:schemeClr val="accent1"/>
                </a:solidFill>
              </a:rPr>
              <a:t> </a:t>
            </a:r>
            <a:r>
              <a:rPr lang="fr-FR" sz="6600" b="1" i="1" dirty="0" err="1">
                <a:solidFill>
                  <a:schemeClr val="accent1"/>
                </a:solidFill>
              </a:rPr>
              <a:t>someone</a:t>
            </a:r>
            <a:r>
              <a:rPr lang="fr-FR" sz="6600" b="1" dirty="0"/>
              <a:t> =</a:t>
            </a:r>
          </a:p>
        </p:txBody>
      </p:sp>
      <p:pic>
        <p:nvPicPr>
          <p:cNvPr id="4098" name="Picture 2" descr="Is Heartbreak a Valid Reason to Take a Leave from Work? - HR in ASIA">
            <a:extLst>
              <a:ext uri="{FF2B5EF4-FFF2-40B4-BE49-F238E27FC236}">
                <a16:creationId xmlns:a16="http://schemas.microsoft.com/office/drawing/2014/main" id="{E758944C-9925-952C-8017-5A8AEA5B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23276"/>
            <a:ext cx="12192000" cy="453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72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BD3F6-6E19-F25A-92F0-07A6C473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D6B27-803D-369A-F806-AEC180F81ED9}"/>
              </a:ext>
            </a:extLst>
          </p:cNvPr>
          <p:cNvSpPr txBox="1"/>
          <p:nvPr/>
        </p:nvSpPr>
        <p:spPr>
          <a:xfrm>
            <a:off x="632012" y="645460"/>
            <a:ext cx="4935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know (v)</a:t>
            </a:r>
          </a:p>
        </p:txBody>
      </p:sp>
      <p:pic>
        <p:nvPicPr>
          <p:cNvPr id="9218" name="Picture 2" descr="25 Things I Want My Kids to Know - Focus on the Family">
            <a:extLst>
              <a:ext uri="{FF2B5EF4-FFF2-40B4-BE49-F238E27FC236}">
                <a16:creationId xmlns:a16="http://schemas.microsoft.com/office/drawing/2014/main" id="{A884C184-1FDF-DBDB-5A32-A8A7B1800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3356"/>
            <a:ext cx="5674659" cy="522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FEB46D-150C-9984-E84F-13514F4E4CE4}"/>
              </a:ext>
            </a:extLst>
          </p:cNvPr>
          <p:cNvSpPr txBox="1"/>
          <p:nvPr/>
        </p:nvSpPr>
        <p:spPr>
          <a:xfrm>
            <a:off x="7969623" y="645460"/>
            <a:ext cx="35903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err="1"/>
              <a:t>meet</a:t>
            </a:r>
            <a:r>
              <a:rPr lang="fr-FR" sz="6600" dirty="0"/>
              <a:t> (v)</a:t>
            </a:r>
          </a:p>
        </p:txBody>
      </p:sp>
      <p:pic>
        <p:nvPicPr>
          <p:cNvPr id="9220" name="Picture 4" descr="How to Meet People: 47 Best Places for Making New Friends [2022 Update]">
            <a:extLst>
              <a:ext uri="{FF2B5EF4-FFF2-40B4-BE49-F238E27FC236}">
                <a16:creationId xmlns:a16="http://schemas.microsoft.com/office/drawing/2014/main" id="{6EAA9CF9-2E3C-382B-AC40-10DDF124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659" y="1633356"/>
            <a:ext cx="6440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D5458-D00B-1CE5-CFAB-AE2EB4FA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11266" name="Picture 2" descr="SEE, LOOK, or WATCH? What's the difference?">
            <a:extLst>
              <a:ext uri="{FF2B5EF4-FFF2-40B4-BE49-F238E27FC236}">
                <a16:creationId xmlns:a16="http://schemas.microsoft.com/office/drawing/2014/main" id="{BE9B426B-526F-305C-2E23-E3B179FD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00"/>
            <a:ext cx="12192000" cy="5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92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7146B-5896-0A30-7E6F-B20535A7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0C042-8AAC-6CDE-293A-B200523CF298}"/>
              </a:ext>
            </a:extLst>
          </p:cNvPr>
          <p:cNvSpPr txBox="1"/>
          <p:nvPr/>
        </p:nvSpPr>
        <p:spPr>
          <a:xfrm>
            <a:off x="-1" y="847057"/>
            <a:ext cx="5195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look (v) + </a:t>
            </a:r>
            <a:r>
              <a:rPr lang="fr-FR" sz="4000" dirty="0">
                <a:solidFill>
                  <a:schemeClr val="accent1"/>
                </a:solidFill>
              </a:rPr>
              <a:t>adj </a:t>
            </a:r>
            <a:r>
              <a:rPr lang="fr-FR" sz="4000" dirty="0"/>
              <a:t>= how </a:t>
            </a:r>
            <a:r>
              <a:rPr lang="fr-FR" sz="4000" dirty="0" err="1"/>
              <a:t>something</a:t>
            </a:r>
            <a:r>
              <a:rPr lang="fr-FR" sz="4000" dirty="0"/>
              <a:t>/</a:t>
            </a:r>
            <a:r>
              <a:rPr lang="fr-FR" sz="4000" dirty="0" err="1"/>
              <a:t>someone</a:t>
            </a:r>
            <a:r>
              <a:rPr lang="fr-FR" sz="4000" dirty="0"/>
              <a:t> </a:t>
            </a:r>
            <a:r>
              <a:rPr lang="fr-FR" sz="4000" dirty="0" err="1"/>
              <a:t>eppears</a:t>
            </a:r>
            <a:endParaRPr lang="fr-F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DF3EA-DD3A-58F8-A8C2-2F3D4D108807}"/>
              </a:ext>
            </a:extLst>
          </p:cNvPr>
          <p:cNvSpPr txBox="1"/>
          <p:nvPr/>
        </p:nvSpPr>
        <p:spPr>
          <a:xfrm>
            <a:off x="2944906" y="2030506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°</a:t>
            </a:r>
          </a:p>
        </p:txBody>
      </p:sp>
      <p:pic>
        <p:nvPicPr>
          <p:cNvPr id="12290" name="Picture 2" descr="Think before you tell someone they 'look tired'">
            <a:extLst>
              <a:ext uri="{FF2B5EF4-FFF2-40B4-BE49-F238E27FC236}">
                <a16:creationId xmlns:a16="http://schemas.microsoft.com/office/drawing/2014/main" id="{957BDF53-BF8E-9A45-A0A3-4FBB1060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5737"/>
            <a:ext cx="4926106" cy="39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73818-898D-1816-7933-99E52244E825}"/>
              </a:ext>
            </a:extLst>
          </p:cNvPr>
          <p:cNvSpPr txBox="1"/>
          <p:nvPr/>
        </p:nvSpPr>
        <p:spPr>
          <a:xfrm>
            <a:off x="0" y="2994172"/>
            <a:ext cx="18556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i="1" dirty="0"/>
              <a:t>Ex: </a:t>
            </a:r>
          </a:p>
          <a:p>
            <a:r>
              <a:rPr lang="fr-FR" sz="4400" i="1" dirty="0"/>
              <a:t>You </a:t>
            </a:r>
            <a:r>
              <a:rPr lang="fr-FR" sz="4400" b="1" i="1" u="sng" dirty="0"/>
              <a:t>look</a:t>
            </a:r>
            <a:r>
              <a:rPr lang="fr-FR" sz="4400" i="1" dirty="0"/>
              <a:t> </a:t>
            </a:r>
            <a:r>
              <a:rPr lang="fr-FR" sz="4400" b="1" i="1" dirty="0" err="1">
                <a:solidFill>
                  <a:schemeClr val="accent1"/>
                </a:solidFill>
              </a:rPr>
              <a:t>tired</a:t>
            </a:r>
            <a:r>
              <a:rPr lang="fr-FR" sz="4400" i="1" dirty="0"/>
              <a:t> </a:t>
            </a:r>
            <a:r>
              <a:rPr lang="fr-FR" sz="4400" i="1" dirty="0" err="1"/>
              <a:t>today</a:t>
            </a:r>
            <a:r>
              <a:rPr lang="fr-FR" sz="4400" i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8FF1E-0FBE-0319-B367-72B4C8242F9E}"/>
              </a:ext>
            </a:extLst>
          </p:cNvPr>
          <p:cNvSpPr txBox="1"/>
          <p:nvPr/>
        </p:nvSpPr>
        <p:spPr>
          <a:xfrm>
            <a:off x="5195047" y="842857"/>
            <a:ext cx="7324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look like + </a:t>
            </a:r>
            <a:r>
              <a:rPr lang="fr-FR" sz="4000" dirty="0" err="1">
                <a:solidFill>
                  <a:schemeClr val="accent1"/>
                </a:solidFill>
              </a:rPr>
              <a:t>noun</a:t>
            </a:r>
            <a:r>
              <a:rPr lang="fr-FR" sz="4000" dirty="0">
                <a:solidFill>
                  <a:schemeClr val="accent1"/>
                </a:solidFill>
              </a:rPr>
              <a:t> </a:t>
            </a:r>
            <a:r>
              <a:rPr lang="fr-FR" sz="4000" dirty="0"/>
              <a:t>= to </a:t>
            </a:r>
            <a:r>
              <a:rPr lang="fr-FR" sz="4000" u="sng" dirty="0"/>
              <a:t>compare</a:t>
            </a:r>
            <a:r>
              <a:rPr lang="fr-FR" sz="4000" dirty="0"/>
              <a:t> the </a:t>
            </a:r>
            <a:r>
              <a:rPr lang="fr-FR" sz="4000" u="sng" dirty="0" err="1"/>
              <a:t>appearance</a:t>
            </a:r>
            <a:r>
              <a:rPr lang="fr-FR" sz="4000" dirty="0"/>
              <a:t> of people/</a:t>
            </a:r>
            <a:r>
              <a:rPr lang="fr-FR" sz="4000" dirty="0" err="1"/>
              <a:t>things</a:t>
            </a:r>
            <a:endParaRPr lang="fr-FR" sz="4000" dirty="0"/>
          </a:p>
        </p:txBody>
      </p:sp>
      <p:pic>
        <p:nvPicPr>
          <p:cNvPr id="12292" name="Picture 4" descr="Do You Look Exactly Like Your Mom?">
            <a:extLst>
              <a:ext uri="{FF2B5EF4-FFF2-40B4-BE49-F238E27FC236}">
                <a16:creationId xmlns:a16="http://schemas.microsoft.com/office/drawing/2014/main" id="{52B0DD50-AFF4-CF69-BFE2-0AE5C394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106" y="2994172"/>
            <a:ext cx="7265894" cy="38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24501C-FD71-1E88-BFBD-6969028B49A6}"/>
              </a:ext>
            </a:extLst>
          </p:cNvPr>
          <p:cNvSpPr txBox="1"/>
          <p:nvPr/>
        </p:nvSpPr>
        <p:spPr>
          <a:xfrm>
            <a:off x="5195046" y="2166296"/>
            <a:ext cx="7324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i="1" dirty="0"/>
              <a:t>Ex: You </a:t>
            </a:r>
            <a:r>
              <a:rPr lang="fr-FR" sz="4400" b="1" i="1" u="sng" dirty="0"/>
              <a:t>look like </a:t>
            </a:r>
            <a:r>
              <a:rPr lang="fr-FR" sz="4400" i="1" dirty="0" err="1">
                <a:solidFill>
                  <a:schemeClr val="accent1"/>
                </a:solidFill>
              </a:rPr>
              <a:t>your</a:t>
            </a:r>
            <a:r>
              <a:rPr lang="fr-FR" sz="4400" i="1" dirty="0">
                <a:solidFill>
                  <a:schemeClr val="accent1"/>
                </a:solidFill>
              </a:rPr>
              <a:t> </a:t>
            </a:r>
            <a:r>
              <a:rPr lang="fr-FR" sz="4400" i="1" dirty="0" err="1">
                <a:solidFill>
                  <a:schemeClr val="accent1"/>
                </a:solidFill>
              </a:rPr>
              <a:t>mother</a:t>
            </a:r>
            <a:r>
              <a:rPr lang="fr-FR" sz="4400" i="1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05075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124836-98CB-ED98-3423-EFAA14F5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13314" name="Picture 2" descr="MISS and LOSE: How to Use Miss vs Lose in Sentences - ESLBuzz Learning  English">
            <a:extLst>
              <a:ext uri="{FF2B5EF4-FFF2-40B4-BE49-F238E27FC236}">
                <a16:creationId xmlns:a16="http://schemas.microsoft.com/office/drawing/2014/main" id="{C68DF522-904C-77E4-950E-34724624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00"/>
            <a:ext cx="12192000" cy="59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D2FC29-6800-C528-EFD0-C76F74F2A183}"/>
              </a:ext>
            </a:extLst>
          </p:cNvPr>
          <p:cNvSpPr/>
          <p:nvPr/>
        </p:nvSpPr>
        <p:spPr>
          <a:xfrm>
            <a:off x="4329953" y="6360459"/>
            <a:ext cx="605118" cy="38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40894-4030-0DA1-2B7C-AAF0D93ABFA1}"/>
              </a:ext>
            </a:extLst>
          </p:cNvPr>
          <p:cNvSpPr/>
          <p:nvPr/>
        </p:nvSpPr>
        <p:spPr>
          <a:xfrm>
            <a:off x="11586882" y="6454588"/>
            <a:ext cx="605118" cy="29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3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D0464-989E-11D3-0443-12FEF8785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2B8D94-3BCC-27B0-EF41-5A35A1F87033}"/>
              </a:ext>
            </a:extLst>
          </p:cNvPr>
          <p:cNvSpPr txBox="1"/>
          <p:nvPr/>
        </p:nvSpPr>
        <p:spPr>
          <a:xfrm>
            <a:off x="0" y="1054100"/>
            <a:ext cx="6427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look </a:t>
            </a:r>
            <a:r>
              <a:rPr lang="fr-FR" sz="4400" b="1" u="sng" dirty="0">
                <a:solidFill>
                  <a:srgbClr val="FF0000"/>
                </a:solidFill>
              </a:rPr>
              <a:t>for</a:t>
            </a:r>
            <a:r>
              <a:rPr lang="fr-FR" sz="4400" dirty="0"/>
              <a:t> (v) = </a:t>
            </a:r>
            <a:r>
              <a:rPr lang="fr-FR" sz="4400" dirty="0" err="1"/>
              <a:t>search</a:t>
            </a:r>
            <a:r>
              <a:rPr lang="fr-FR" sz="4400" dirty="0"/>
              <a:t> </a:t>
            </a:r>
            <a:r>
              <a:rPr lang="fr-FR" sz="4400" b="1" u="sng" dirty="0">
                <a:solidFill>
                  <a:srgbClr val="FF0000"/>
                </a:solidFill>
              </a:rPr>
              <a:t>for</a:t>
            </a:r>
            <a:r>
              <a:rPr lang="fr-FR" sz="4400" dirty="0"/>
              <a:t> (v) </a:t>
            </a:r>
          </a:p>
        </p:txBody>
      </p:sp>
      <p:pic>
        <p:nvPicPr>
          <p:cNvPr id="14338" name="Picture 2" descr="Searching For Something Images – Browse 15,706 Stock Photos, Vectors, and  Video | Adobe Stock">
            <a:extLst>
              <a:ext uri="{FF2B5EF4-FFF2-40B4-BE49-F238E27FC236}">
                <a16:creationId xmlns:a16="http://schemas.microsoft.com/office/drawing/2014/main" id="{5CB49169-348D-B246-C916-CFCC7C9D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3539"/>
            <a:ext cx="5943600" cy="5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F6927-F77D-D58E-9BB1-A6097C856CA3}"/>
              </a:ext>
            </a:extLst>
          </p:cNvPr>
          <p:cNvSpPr txBox="1"/>
          <p:nvPr/>
        </p:nvSpPr>
        <p:spPr>
          <a:xfrm>
            <a:off x="8337176" y="900209"/>
            <a:ext cx="3321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err="1"/>
              <a:t>find</a:t>
            </a:r>
            <a:r>
              <a:rPr lang="fr-FR" sz="5400" dirty="0"/>
              <a:t> (v)</a:t>
            </a:r>
          </a:p>
        </p:txBody>
      </p:sp>
      <p:pic>
        <p:nvPicPr>
          <p:cNvPr id="14340" name="Picture 4" descr="Businessman find a key Royalty Free Vector Image">
            <a:extLst>
              <a:ext uri="{FF2B5EF4-FFF2-40B4-BE49-F238E27FC236}">
                <a16:creationId xmlns:a16="http://schemas.microsoft.com/office/drawing/2014/main" id="{06005B7F-19CB-DE8D-9E4E-CB76A6CB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3540"/>
            <a:ext cx="6350000" cy="50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49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EF43AE-0242-9270-C923-4C44A20F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15362" name="Picture 2" descr="Lend Stock Illustrations – 2,458 Lend Stock Illustrations, Vectors &amp;  Clipart - Dreamstime">
            <a:extLst>
              <a:ext uri="{FF2B5EF4-FFF2-40B4-BE49-F238E27FC236}">
                <a16:creationId xmlns:a16="http://schemas.microsoft.com/office/drawing/2014/main" id="{C8AE191B-91BB-DA39-D8C3-6B5C36DEA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00"/>
            <a:ext cx="12191999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071EB-2E25-2BD8-BF5F-8B0664643811}"/>
              </a:ext>
            </a:extLst>
          </p:cNvPr>
          <p:cNvSpPr txBox="1"/>
          <p:nvPr/>
        </p:nvSpPr>
        <p:spPr>
          <a:xfrm>
            <a:off x="4854387" y="2095655"/>
            <a:ext cx="3415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money </a:t>
            </a:r>
            <a:r>
              <a:rPr lang="fr-FR" sz="4000" b="1" u="sng" dirty="0" err="1">
                <a:solidFill>
                  <a:srgbClr val="FF0000"/>
                </a:solidFill>
              </a:rPr>
              <a:t>from</a:t>
            </a:r>
            <a:r>
              <a:rPr lang="fr-FR" sz="4000" dirty="0"/>
              <a:t> </a:t>
            </a:r>
            <a:r>
              <a:rPr lang="fr-FR" sz="4000" dirty="0" err="1"/>
              <a:t>someone</a:t>
            </a:r>
            <a:endParaRPr lang="fr-F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160C3-50B8-0C55-50D8-388E9B8971F3}"/>
              </a:ext>
            </a:extLst>
          </p:cNvPr>
          <p:cNvSpPr txBox="1"/>
          <p:nvPr/>
        </p:nvSpPr>
        <p:spPr>
          <a:xfrm>
            <a:off x="10246659" y="2017058"/>
            <a:ext cx="2326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money </a:t>
            </a:r>
          </a:p>
          <a:p>
            <a:r>
              <a:rPr lang="fr-FR" sz="4000" b="1" u="sng" dirty="0">
                <a:solidFill>
                  <a:srgbClr val="FF0000"/>
                </a:solidFill>
              </a:rPr>
              <a:t>to</a:t>
            </a:r>
            <a:r>
              <a:rPr lang="fr-FR" sz="4000" dirty="0"/>
              <a:t> </a:t>
            </a:r>
            <a:r>
              <a:rPr lang="fr-FR" sz="4000" dirty="0" err="1"/>
              <a:t>someone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91766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07844-1F9D-3D7F-9C78-9B7DD9E9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16386" name="Picture 2" descr="Hear vs. Listen: Difference and Examples">
            <a:extLst>
              <a:ext uri="{FF2B5EF4-FFF2-40B4-BE49-F238E27FC236}">
                <a16:creationId xmlns:a16="http://schemas.microsoft.com/office/drawing/2014/main" id="{73DCCD00-A0AB-AFC7-1FF1-B76CBEB42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900"/>
            <a:ext cx="12191999" cy="602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FD86F1-3CFE-9702-F12F-CD0CB3E1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17412" name="Picture 4" descr="SAY vs TELL #ESL #grammar | English language learning, Learn english  grammar, English vocab">
            <a:extLst>
              <a:ext uri="{FF2B5EF4-FFF2-40B4-BE49-F238E27FC236}">
                <a16:creationId xmlns:a16="http://schemas.microsoft.com/office/drawing/2014/main" id="{A0851A91-3F69-8414-053B-448B49CD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4100"/>
            <a:ext cx="121920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4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897D2-17EE-93FF-210C-29222BF2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F2886-58B6-2489-CEC9-E68717F706C4}"/>
              </a:ext>
            </a:extLst>
          </p:cNvPr>
          <p:cNvSpPr txBox="1"/>
          <p:nvPr/>
        </p:nvSpPr>
        <p:spPr>
          <a:xfrm>
            <a:off x="0" y="887506"/>
            <a:ext cx="2514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It </a:t>
            </a:r>
            <a:r>
              <a:rPr lang="fr-FR" sz="4800" dirty="0" err="1"/>
              <a:t>depends</a:t>
            </a:r>
            <a:r>
              <a:rPr lang="fr-FR" sz="4800" dirty="0"/>
              <a:t> on </a:t>
            </a:r>
            <a:r>
              <a:rPr lang="fr-FR" sz="4800" b="1" u="sng" dirty="0" err="1"/>
              <a:t>where</a:t>
            </a:r>
            <a:r>
              <a:rPr lang="fr-FR" sz="4800" dirty="0"/>
              <a:t> the speaker </a:t>
            </a:r>
            <a:r>
              <a:rPr lang="fr-FR" sz="4800" dirty="0" err="1"/>
              <a:t>is</a:t>
            </a:r>
            <a:r>
              <a:rPr lang="fr-FR" sz="4800" dirty="0"/>
              <a:t>. </a:t>
            </a:r>
          </a:p>
        </p:txBody>
      </p:sp>
      <p:pic>
        <p:nvPicPr>
          <p:cNvPr id="18434" name="Picture 2" descr="Click on: CONFUSING 'TAKE' vs 'BRING'">
            <a:extLst>
              <a:ext uri="{FF2B5EF4-FFF2-40B4-BE49-F238E27FC236}">
                <a16:creationId xmlns:a16="http://schemas.microsoft.com/office/drawing/2014/main" id="{1DA8085A-87BB-D856-368C-8CCE09AA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82" y="1054100"/>
            <a:ext cx="9825318" cy="580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74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0988D5-BBE8-8328-764A-9BF4D78E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19460" name="Picture 4" descr="English for Internationals - Posts | Facebook">
            <a:extLst>
              <a:ext uri="{FF2B5EF4-FFF2-40B4-BE49-F238E27FC236}">
                <a16:creationId xmlns:a16="http://schemas.microsoft.com/office/drawing/2014/main" id="{F8C21F99-D95A-4B58-650B-44BE483C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00"/>
            <a:ext cx="12191999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7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A8715D-627F-4FE2-6739-EA6CEA0A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F826C-25F3-096A-ED43-50D229C36EA9}"/>
              </a:ext>
            </a:extLst>
          </p:cNvPr>
          <p:cNvSpPr txBox="1"/>
          <p:nvPr/>
        </p:nvSpPr>
        <p:spPr>
          <a:xfrm>
            <a:off x="-1992573" y="1081260"/>
            <a:ext cx="8868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/>
              <a:t>*</a:t>
            </a:r>
            <a:r>
              <a:rPr lang="fr-FR" sz="6600" b="1" i="1" dirty="0"/>
              <a:t>to</a:t>
            </a:r>
            <a:r>
              <a:rPr lang="fr-FR" sz="6600" b="1" i="1" dirty="0">
                <a:solidFill>
                  <a:schemeClr val="accent1"/>
                </a:solidFill>
              </a:rPr>
              <a:t> </a:t>
            </a:r>
            <a:r>
              <a:rPr lang="fr-FR" sz="6600" b="1" i="1" dirty="0" err="1">
                <a:solidFill>
                  <a:schemeClr val="accent1"/>
                </a:solidFill>
              </a:rPr>
              <a:t>share</a:t>
            </a:r>
            <a:r>
              <a:rPr lang="fr-FR" sz="6600" b="1" i="1" dirty="0">
                <a:solidFill>
                  <a:schemeClr val="accent1"/>
                </a:solidFill>
              </a:rPr>
              <a:t> </a:t>
            </a:r>
            <a:r>
              <a:rPr lang="fr-FR" sz="6600" b="1" dirty="0"/>
              <a:t>(v)=</a:t>
            </a:r>
          </a:p>
        </p:txBody>
      </p:sp>
      <p:pic>
        <p:nvPicPr>
          <p:cNvPr id="4" name="Picture 2" descr="Cổ phần (Share) là gì? Phân loại cổ phần">
            <a:extLst>
              <a:ext uri="{FF2B5EF4-FFF2-40B4-BE49-F238E27FC236}">
                <a16:creationId xmlns:a16="http://schemas.microsoft.com/office/drawing/2014/main" id="{BDAB1091-A0CB-5EDE-BF78-9D25487D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1526"/>
            <a:ext cx="12192000" cy="455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8CA6C-508B-74A1-5737-49047236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20482" name="Picture 2" descr="Expect vs. Hope">
            <a:extLst>
              <a:ext uri="{FF2B5EF4-FFF2-40B4-BE49-F238E27FC236}">
                <a16:creationId xmlns:a16="http://schemas.microsoft.com/office/drawing/2014/main" id="{739D4DF5-B780-4469-54FF-7B8682C1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4100"/>
            <a:ext cx="121920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44552-28BC-461C-0E73-58F2F05B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214205-9281-38CE-1F2E-941B58B9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083450"/>
            <a:ext cx="12191998" cy="5774550"/>
          </a:xfrm>
          <a:prstGeom prst="rect">
            <a:avLst/>
          </a:prstGeom>
        </p:spPr>
      </p:pic>
      <p:pic>
        <p:nvPicPr>
          <p:cNvPr id="6" name="Picture 5" descr="When your course schedule says 'group work' and you think 'hard work' | RCNi">
            <a:extLst>
              <a:ext uri="{FF2B5EF4-FFF2-40B4-BE49-F238E27FC236}">
                <a16:creationId xmlns:a16="http://schemas.microsoft.com/office/drawing/2014/main" id="{8A5D681F-51BF-2738-FF63-C49CB9FC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355" y="1054100"/>
            <a:ext cx="2367643" cy="138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C0A4B11-B71C-4D0D-9BE5-B24C977F30CD}"/>
              </a:ext>
            </a:extLst>
          </p:cNvPr>
          <p:cNvSpPr/>
          <p:nvPr/>
        </p:nvSpPr>
        <p:spPr>
          <a:xfrm>
            <a:off x="5780314" y="4370162"/>
            <a:ext cx="571500" cy="618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0D504B-E337-FCB2-3905-CCC53413A708}"/>
              </a:ext>
            </a:extLst>
          </p:cNvPr>
          <p:cNvSpPr/>
          <p:nvPr/>
        </p:nvSpPr>
        <p:spPr>
          <a:xfrm>
            <a:off x="7108370" y="2587173"/>
            <a:ext cx="1317173" cy="485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3390CD-37C8-F4B5-C6AA-30F1EA1F1462}"/>
              </a:ext>
            </a:extLst>
          </p:cNvPr>
          <p:cNvSpPr/>
          <p:nvPr/>
        </p:nvSpPr>
        <p:spPr>
          <a:xfrm>
            <a:off x="6645730" y="3072494"/>
            <a:ext cx="2013854" cy="618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021CED-68CB-F1E4-B650-98C96773B7AA}"/>
              </a:ext>
            </a:extLst>
          </p:cNvPr>
          <p:cNvSpPr/>
          <p:nvPr/>
        </p:nvSpPr>
        <p:spPr>
          <a:xfrm>
            <a:off x="6874328" y="3621154"/>
            <a:ext cx="898071" cy="330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2A66B6-4048-9758-B00F-60A4B90933B0}"/>
              </a:ext>
            </a:extLst>
          </p:cNvPr>
          <p:cNvSpPr/>
          <p:nvPr/>
        </p:nvSpPr>
        <p:spPr>
          <a:xfrm>
            <a:off x="6351814" y="3924303"/>
            <a:ext cx="1012372" cy="575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BD69F8-7543-17F7-6687-1115282A0DC3}"/>
              </a:ext>
            </a:extLst>
          </p:cNvPr>
          <p:cNvSpPr/>
          <p:nvPr/>
        </p:nvSpPr>
        <p:spPr>
          <a:xfrm>
            <a:off x="4425043" y="2057401"/>
            <a:ext cx="1436915" cy="751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E86C88-CC27-7AB1-5B42-E9CE72A04941}"/>
              </a:ext>
            </a:extLst>
          </p:cNvPr>
          <p:cNvSpPr/>
          <p:nvPr/>
        </p:nvSpPr>
        <p:spPr>
          <a:xfrm>
            <a:off x="3657600" y="4832805"/>
            <a:ext cx="887185" cy="618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9C5D96-DF78-E5BD-D854-2B588CAC37E5}"/>
              </a:ext>
            </a:extLst>
          </p:cNvPr>
          <p:cNvSpPr/>
          <p:nvPr/>
        </p:nvSpPr>
        <p:spPr>
          <a:xfrm>
            <a:off x="5780314" y="5185232"/>
            <a:ext cx="1992085" cy="618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7BAE3F-E04C-4024-10DF-C404387565FA}"/>
              </a:ext>
            </a:extLst>
          </p:cNvPr>
          <p:cNvSpPr/>
          <p:nvPr/>
        </p:nvSpPr>
        <p:spPr>
          <a:xfrm>
            <a:off x="6988629" y="5740535"/>
            <a:ext cx="1012371" cy="480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8365A4-1C0D-E1AE-E0CF-E235553B1431}"/>
              </a:ext>
            </a:extLst>
          </p:cNvPr>
          <p:cNvSpPr/>
          <p:nvPr/>
        </p:nvSpPr>
        <p:spPr>
          <a:xfrm>
            <a:off x="4849587" y="6221186"/>
            <a:ext cx="1012371" cy="480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10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64808-13BA-B5A9-2F55-5943ACD9E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6AFB6-C21B-DDB8-9CD2-DDC2949DF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3076"/>
            <a:ext cx="5925755" cy="5924924"/>
          </a:xfrm>
          <a:prstGeom prst="rect">
            <a:avLst/>
          </a:prstGeom>
        </p:spPr>
      </p:pic>
      <p:pic>
        <p:nvPicPr>
          <p:cNvPr id="5" name="EF4e_PreintSB_8.16.mp3">
            <a:hlinkClick r:id="" action="ppaction://media"/>
            <a:extLst>
              <a:ext uri="{FF2B5EF4-FFF2-40B4-BE49-F238E27FC236}">
                <a16:creationId xmlns:a16="http://schemas.microsoft.com/office/drawing/2014/main" id="{34CEE0A6-333A-B738-8ED5-E2FF522A3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52246" y="933076"/>
            <a:ext cx="1609165" cy="1609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1669F-3617-7A92-ED21-B12EC8F5DC1B}"/>
              </a:ext>
            </a:extLst>
          </p:cNvPr>
          <p:cNvSpPr txBox="1"/>
          <p:nvPr/>
        </p:nvSpPr>
        <p:spPr>
          <a:xfrm>
            <a:off x="8117625" y="816242"/>
            <a:ext cx="3083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1 </a:t>
            </a:r>
            <a:r>
              <a:rPr lang="fr-FR" sz="6000" b="1" dirty="0" err="1">
                <a:solidFill>
                  <a:schemeClr val="accent1"/>
                </a:solidFill>
              </a:rPr>
              <a:t>Where</a:t>
            </a:r>
            <a:endParaRPr lang="fr-FR" sz="6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5A7A3-CB75-5726-4B7E-FFF5AC8C68DD}"/>
              </a:ext>
            </a:extLst>
          </p:cNvPr>
          <p:cNvSpPr txBox="1"/>
          <p:nvPr/>
        </p:nvSpPr>
        <p:spPr>
          <a:xfrm>
            <a:off x="8160166" y="1537016"/>
            <a:ext cx="2626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2 </a:t>
            </a:r>
            <a:r>
              <a:rPr lang="fr-FR" sz="6000" b="1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181E48-B6D4-BFB0-92EC-EE832014512C}"/>
              </a:ext>
            </a:extLst>
          </p:cNvPr>
          <p:cNvSpPr txBox="1"/>
          <p:nvPr/>
        </p:nvSpPr>
        <p:spPr>
          <a:xfrm>
            <a:off x="8182535" y="2278714"/>
            <a:ext cx="2626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3 </a:t>
            </a:r>
            <a:r>
              <a:rPr lang="fr-FR" sz="6000" b="1" dirty="0" err="1">
                <a:solidFill>
                  <a:schemeClr val="accent1"/>
                </a:solidFill>
              </a:rPr>
              <a:t>meat</a:t>
            </a:r>
            <a:endParaRPr lang="fr-FR" sz="60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04A4B-D31D-5F21-C18C-A139D65A85C3}"/>
              </a:ext>
            </a:extLst>
          </p:cNvPr>
          <p:cNvSpPr txBox="1"/>
          <p:nvPr/>
        </p:nvSpPr>
        <p:spPr>
          <a:xfrm>
            <a:off x="8202703" y="3010196"/>
            <a:ext cx="2998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4 </a:t>
            </a:r>
            <a:r>
              <a:rPr lang="fr-FR" sz="6000" b="1" dirty="0" err="1">
                <a:solidFill>
                  <a:schemeClr val="accent1"/>
                </a:solidFill>
              </a:rPr>
              <a:t>wait</a:t>
            </a:r>
            <a:r>
              <a:rPr lang="fr-FR" sz="6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15841-2D3C-85EF-A590-853F45128A2A}"/>
              </a:ext>
            </a:extLst>
          </p:cNvPr>
          <p:cNvSpPr txBox="1"/>
          <p:nvPr/>
        </p:nvSpPr>
        <p:spPr>
          <a:xfrm>
            <a:off x="8202703" y="3684647"/>
            <a:ext cx="3240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5 </a:t>
            </a:r>
            <a:r>
              <a:rPr lang="fr-FR" sz="6000" b="1" dirty="0">
                <a:solidFill>
                  <a:schemeClr val="accent1"/>
                </a:solidFill>
              </a:rPr>
              <a:t>right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A0DF4-A5FB-ACB3-29A0-42BD703AC4FA}"/>
              </a:ext>
            </a:extLst>
          </p:cNvPr>
          <p:cNvSpPr txBox="1"/>
          <p:nvPr/>
        </p:nvSpPr>
        <p:spPr>
          <a:xfrm>
            <a:off x="8202703" y="4416129"/>
            <a:ext cx="3240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6</a:t>
            </a:r>
            <a:r>
              <a:rPr lang="fr-FR" sz="6000" b="1" dirty="0"/>
              <a:t> </a:t>
            </a:r>
            <a:r>
              <a:rPr lang="fr-FR" sz="6000" b="1" dirty="0">
                <a:solidFill>
                  <a:schemeClr val="accent1"/>
                </a:solidFill>
              </a:rPr>
              <a:t>won</a:t>
            </a:r>
            <a:r>
              <a:rPr lang="fr-FR" sz="6000" b="1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3BE6F-768D-51FB-E308-9470D49A4611}"/>
              </a:ext>
            </a:extLst>
          </p:cNvPr>
          <p:cNvSpPr txBox="1"/>
          <p:nvPr/>
        </p:nvSpPr>
        <p:spPr>
          <a:xfrm>
            <a:off x="8252095" y="5083447"/>
            <a:ext cx="2626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7 </a:t>
            </a:r>
            <a:r>
              <a:rPr lang="fr-FR" sz="6000" b="1" dirty="0" err="1">
                <a:solidFill>
                  <a:schemeClr val="accent1"/>
                </a:solidFill>
              </a:rPr>
              <a:t>sea</a:t>
            </a:r>
            <a:endParaRPr lang="fr-FR" sz="6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E43444-8BE1-925B-355F-14FF55523E35}"/>
              </a:ext>
            </a:extLst>
          </p:cNvPr>
          <p:cNvSpPr txBox="1"/>
          <p:nvPr/>
        </p:nvSpPr>
        <p:spPr>
          <a:xfrm>
            <a:off x="8252094" y="5830795"/>
            <a:ext cx="2626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8 </a:t>
            </a:r>
            <a:r>
              <a:rPr lang="fr-FR" sz="6000" b="1" dirty="0" err="1">
                <a:solidFill>
                  <a:schemeClr val="accent1"/>
                </a:solidFill>
              </a:rPr>
              <a:t>wore</a:t>
            </a:r>
            <a:r>
              <a:rPr lang="fr-FR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493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45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D90C8F-E37B-8D79-EB35-C46F12CA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6A82-9496-F4DF-0A97-FD92DA79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923"/>
            <a:ext cx="12021670" cy="191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C88925-AD63-AB23-A6BE-50897659CCDB}"/>
              </a:ext>
            </a:extLst>
          </p:cNvPr>
          <p:cNvSpPr txBox="1"/>
          <p:nvPr/>
        </p:nvSpPr>
        <p:spPr>
          <a:xfrm>
            <a:off x="-13447" y="2110068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>
                <a:solidFill>
                  <a:schemeClr val="accent1"/>
                </a:solidFill>
              </a:rPr>
              <a:t>First </a:t>
            </a:r>
            <a:r>
              <a:rPr lang="fr-FR" sz="6000" b="1" u="sng" dirty="0" err="1">
                <a:solidFill>
                  <a:schemeClr val="accent1"/>
                </a:solidFill>
              </a:rPr>
              <a:t>listening</a:t>
            </a:r>
            <a:r>
              <a:rPr lang="fr-FR" sz="6000" b="1" u="sng" dirty="0">
                <a:solidFill>
                  <a:schemeClr val="accent1"/>
                </a:solidFill>
              </a:rPr>
              <a:t>: </a:t>
            </a:r>
            <a:r>
              <a:rPr lang="fr-FR" sz="6000" dirty="0">
                <a:solidFill>
                  <a:srgbClr val="FF0000"/>
                </a:solidFill>
              </a:rPr>
              <a:t>DON’T WRITE</a:t>
            </a:r>
            <a:r>
              <a:rPr lang="fr-FR" sz="6000" dirty="0"/>
              <a:t>. JUST LISTEN!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2358F-CDB8-BD4B-5E86-E697688966B4}"/>
              </a:ext>
            </a:extLst>
          </p:cNvPr>
          <p:cNvSpPr txBox="1"/>
          <p:nvPr/>
        </p:nvSpPr>
        <p:spPr>
          <a:xfrm>
            <a:off x="-13447" y="399041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>
                <a:solidFill>
                  <a:schemeClr val="accent1"/>
                </a:solidFill>
              </a:rPr>
              <a:t>Second </a:t>
            </a:r>
            <a:r>
              <a:rPr lang="fr-FR" sz="6000" b="1" u="sng" dirty="0" err="1">
                <a:solidFill>
                  <a:schemeClr val="accent1"/>
                </a:solidFill>
              </a:rPr>
              <a:t>listening</a:t>
            </a:r>
            <a:r>
              <a:rPr lang="fr-FR" sz="6000" b="1" u="sng" dirty="0">
                <a:solidFill>
                  <a:schemeClr val="accent1"/>
                </a:solidFill>
              </a:rPr>
              <a:t>:</a:t>
            </a:r>
            <a:r>
              <a:rPr lang="fr-FR" sz="6000" b="1" dirty="0">
                <a:solidFill>
                  <a:schemeClr val="accent1"/>
                </a:solidFill>
              </a:rPr>
              <a:t> </a:t>
            </a:r>
            <a:r>
              <a:rPr lang="fr-FR" sz="6000" dirty="0">
                <a:solidFill>
                  <a:srgbClr val="FF0000"/>
                </a:solidFill>
              </a:rPr>
              <a:t>Time to </a:t>
            </a:r>
            <a:r>
              <a:rPr lang="fr-FR" sz="6000" dirty="0" err="1">
                <a:solidFill>
                  <a:srgbClr val="FF0000"/>
                </a:solidFill>
              </a:rPr>
              <a:t>write</a:t>
            </a:r>
            <a:r>
              <a:rPr lang="fr-FR" sz="6000" dirty="0">
                <a:solidFill>
                  <a:srgbClr val="FF0000"/>
                </a:solidFill>
              </a:rPr>
              <a:t>!</a:t>
            </a:r>
            <a:endParaRPr lang="fr-FR" sz="6000" dirty="0"/>
          </a:p>
        </p:txBody>
      </p:sp>
      <p:pic>
        <p:nvPicPr>
          <p:cNvPr id="21506" name="Picture 2" descr="Could PD lead to better student writing? | Page 2 of 2">
            <a:extLst>
              <a:ext uri="{FF2B5EF4-FFF2-40B4-BE49-F238E27FC236}">
                <a16:creationId xmlns:a16="http://schemas.microsoft.com/office/drawing/2014/main" id="{193F06CC-0516-883E-D9DF-EE506458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18" y="5006081"/>
            <a:ext cx="4047564" cy="18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4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08576-F985-5BA8-9F6D-D8D89CD0A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08D8D4-84D1-4E79-0A70-4C2EC95D4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923"/>
            <a:ext cx="12192000" cy="191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CEE803-A072-6372-FD0F-398A71DE7D0A}"/>
              </a:ext>
            </a:extLst>
          </p:cNvPr>
          <p:cNvSpPr txBox="1"/>
          <p:nvPr/>
        </p:nvSpPr>
        <p:spPr>
          <a:xfrm>
            <a:off x="1" y="2889623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1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dirty="0">
                <a:effectLst/>
                <a:latin typeface="MyriadPro"/>
              </a:rPr>
              <a:t>I can </a:t>
            </a:r>
            <a:r>
              <a:rPr lang="en-AU" sz="6000" b="1" u="sng" dirty="0">
                <a:effectLst/>
                <a:latin typeface="MyriadPro"/>
              </a:rPr>
              <a:t>see</a:t>
            </a:r>
            <a:r>
              <a:rPr lang="en-AU" sz="6000" dirty="0">
                <a:effectLst/>
                <a:latin typeface="MyriadPro"/>
              </a:rPr>
              <a:t> the </a:t>
            </a:r>
            <a:r>
              <a:rPr lang="en-AU" sz="6000" b="1" u="sng" dirty="0">
                <a:effectLst/>
                <a:latin typeface="MyriadPro"/>
              </a:rPr>
              <a:t>sea</a:t>
            </a:r>
            <a:r>
              <a:rPr lang="en-AU" sz="6000" dirty="0">
                <a:effectLst/>
                <a:latin typeface="MyriadPro"/>
              </a:rPr>
              <a:t> from here. </a:t>
            </a:r>
          </a:p>
          <a:p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2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dirty="0">
                <a:effectLst/>
                <a:latin typeface="MyriadPro"/>
              </a:rPr>
              <a:t>I </a:t>
            </a:r>
            <a:r>
              <a:rPr lang="en-AU" sz="6000" b="1" u="sng" dirty="0">
                <a:effectLst/>
                <a:latin typeface="MyriadPro"/>
              </a:rPr>
              <a:t>write</a:t>
            </a:r>
            <a:r>
              <a:rPr lang="en-AU" sz="6000" dirty="0">
                <a:effectLst/>
                <a:latin typeface="MyriadPro"/>
              </a:rPr>
              <a:t> with my </a:t>
            </a:r>
            <a:r>
              <a:rPr lang="en-AU" sz="6000" b="1" u="sng" dirty="0">
                <a:effectLst/>
                <a:latin typeface="MyriadPro"/>
              </a:rPr>
              <a:t>right</a:t>
            </a:r>
            <a:r>
              <a:rPr lang="en-AU" sz="6000" dirty="0">
                <a:effectLst/>
                <a:latin typeface="MyriadPro"/>
              </a:rPr>
              <a:t> hand. </a:t>
            </a:r>
          </a:p>
          <a:p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3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dirty="0">
                <a:effectLst/>
                <a:latin typeface="MyriadPro"/>
              </a:rPr>
              <a:t>He </a:t>
            </a:r>
            <a:r>
              <a:rPr lang="en-AU" sz="6000" b="1" u="sng" dirty="0">
                <a:effectLst/>
                <a:latin typeface="MyriadPro"/>
              </a:rPr>
              <a:t>won</a:t>
            </a:r>
            <a:r>
              <a:rPr lang="en-AU" sz="6000" dirty="0">
                <a:effectLst/>
                <a:latin typeface="MyriadPro"/>
              </a:rPr>
              <a:t> </a:t>
            </a:r>
            <a:r>
              <a:rPr lang="en-AU" sz="6000" b="1" u="sng" dirty="0">
                <a:effectLst/>
                <a:latin typeface="MyriadPro"/>
              </a:rPr>
              <a:t>one</a:t>
            </a:r>
            <a:r>
              <a:rPr lang="en-AU" sz="6000" dirty="0">
                <a:effectLst/>
                <a:latin typeface="MyriadPro"/>
              </a:rPr>
              <a:t> game.</a:t>
            </a:r>
            <a:br>
              <a:rPr lang="en-AU" sz="6000" dirty="0">
                <a:effectLst/>
                <a:latin typeface="MyriadPro"/>
              </a:rPr>
            </a:br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4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dirty="0">
                <a:effectLst/>
                <a:latin typeface="MyriadPro"/>
              </a:rPr>
              <a:t>I </a:t>
            </a:r>
            <a:r>
              <a:rPr lang="en-AU" sz="6000" b="1" u="sng" dirty="0">
                <a:effectLst/>
                <a:latin typeface="MyriadPro"/>
              </a:rPr>
              <a:t>know</a:t>
            </a:r>
            <a:r>
              <a:rPr lang="en-AU" sz="6000" dirty="0">
                <a:effectLst/>
                <a:latin typeface="MyriadPro"/>
              </a:rPr>
              <a:t> there’s </a:t>
            </a:r>
            <a:r>
              <a:rPr lang="en-AU" sz="6000" b="1" u="sng" dirty="0">
                <a:effectLst/>
                <a:latin typeface="MyriadPro"/>
              </a:rPr>
              <a:t>no</a:t>
            </a:r>
            <a:r>
              <a:rPr lang="en-AU" sz="6000" dirty="0">
                <a:effectLst/>
                <a:latin typeface="MyriadPro"/>
              </a:rPr>
              <a:t> hope</a:t>
            </a:r>
            <a:r>
              <a:rPr lang="en-AU" sz="1800" dirty="0">
                <a:effectLst/>
                <a:latin typeface="MyriadPro"/>
              </a:rPr>
              <a:t>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53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0CA012-3E41-AF7B-7063-58FAB7D2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5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00D77E-5751-C843-2E12-27CBE9AFB285}"/>
              </a:ext>
            </a:extLst>
          </p:cNvPr>
          <p:cNvSpPr txBox="1"/>
          <p:nvPr/>
        </p:nvSpPr>
        <p:spPr>
          <a:xfrm>
            <a:off x="0" y="1054100"/>
            <a:ext cx="11954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</a:rPr>
              <a:t>Practice</a:t>
            </a:r>
            <a:r>
              <a:rPr lang="fr-FR" sz="4400" dirty="0"/>
              <a:t> </a:t>
            </a:r>
            <a:r>
              <a:rPr lang="fr-FR" sz="4400" dirty="0" err="1"/>
              <a:t>saying</a:t>
            </a:r>
            <a:r>
              <a:rPr lang="fr-FR" sz="4400" dirty="0"/>
              <a:t> the </a:t>
            </a:r>
            <a:r>
              <a:rPr lang="fr-FR" sz="4400" b="1" dirty="0"/>
              <a:t>sentences</a:t>
            </a:r>
            <a:r>
              <a:rPr lang="fr-FR" sz="4400" dirty="0"/>
              <a:t> </a:t>
            </a:r>
            <a:r>
              <a:rPr lang="fr-FR" sz="4400" dirty="0" err="1"/>
              <a:t>with</a:t>
            </a:r>
            <a:r>
              <a:rPr lang="fr-FR" sz="4400" dirty="0"/>
              <a:t> </a:t>
            </a:r>
            <a:r>
              <a:rPr lang="fr-FR" sz="4400" dirty="0" err="1"/>
              <a:t>your</a:t>
            </a:r>
            <a:r>
              <a:rPr lang="fr-FR" sz="4400" dirty="0"/>
              <a:t> </a:t>
            </a:r>
            <a:r>
              <a:rPr lang="fr-FR" sz="4400" b="1" u="sng" dirty="0" err="1"/>
              <a:t>partner</a:t>
            </a:r>
            <a:r>
              <a:rPr lang="fr-FR" sz="4400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BF837-3D38-4696-6318-D58F1D5C720B}"/>
              </a:ext>
            </a:extLst>
          </p:cNvPr>
          <p:cNvSpPr txBox="1"/>
          <p:nvPr/>
        </p:nvSpPr>
        <p:spPr>
          <a:xfrm>
            <a:off x="564778" y="2553447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1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dirty="0">
                <a:effectLst/>
                <a:latin typeface="MyriadPro"/>
              </a:rPr>
              <a:t>I can </a:t>
            </a:r>
            <a:r>
              <a:rPr lang="en-AU" sz="6000" b="1" u="sng" dirty="0">
                <a:effectLst/>
                <a:latin typeface="MyriadPro"/>
              </a:rPr>
              <a:t>see</a:t>
            </a:r>
            <a:r>
              <a:rPr lang="en-AU" sz="6000" dirty="0">
                <a:effectLst/>
                <a:latin typeface="MyriadPro"/>
              </a:rPr>
              <a:t> the </a:t>
            </a:r>
            <a:r>
              <a:rPr lang="en-AU" sz="6000" b="1" u="sng" dirty="0">
                <a:effectLst/>
                <a:latin typeface="MyriadPro"/>
              </a:rPr>
              <a:t>sea</a:t>
            </a:r>
            <a:r>
              <a:rPr lang="en-AU" sz="6000" dirty="0">
                <a:effectLst/>
                <a:latin typeface="MyriadPro"/>
              </a:rPr>
              <a:t> from here. </a:t>
            </a:r>
          </a:p>
          <a:p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2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dirty="0">
                <a:effectLst/>
                <a:latin typeface="MyriadPro"/>
              </a:rPr>
              <a:t>I </a:t>
            </a:r>
            <a:r>
              <a:rPr lang="en-AU" sz="6000" b="1" u="sng" dirty="0">
                <a:effectLst/>
                <a:latin typeface="MyriadPro"/>
              </a:rPr>
              <a:t>write</a:t>
            </a:r>
            <a:r>
              <a:rPr lang="en-AU" sz="6000" dirty="0">
                <a:effectLst/>
                <a:latin typeface="MyriadPro"/>
              </a:rPr>
              <a:t> with my </a:t>
            </a:r>
            <a:r>
              <a:rPr lang="en-AU" sz="6000" b="1" u="sng" dirty="0">
                <a:effectLst/>
                <a:latin typeface="MyriadPro"/>
              </a:rPr>
              <a:t>right</a:t>
            </a:r>
            <a:r>
              <a:rPr lang="en-AU" sz="6000" dirty="0">
                <a:effectLst/>
                <a:latin typeface="MyriadPro"/>
              </a:rPr>
              <a:t> hand. </a:t>
            </a:r>
          </a:p>
          <a:p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3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dirty="0">
                <a:effectLst/>
                <a:latin typeface="MyriadPro"/>
              </a:rPr>
              <a:t>He </a:t>
            </a:r>
            <a:r>
              <a:rPr lang="en-AU" sz="6000" b="1" u="sng" dirty="0">
                <a:effectLst/>
                <a:latin typeface="MyriadPro"/>
              </a:rPr>
              <a:t>won</a:t>
            </a:r>
            <a:r>
              <a:rPr lang="en-AU" sz="6000" dirty="0">
                <a:effectLst/>
                <a:latin typeface="MyriadPro"/>
              </a:rPr>
              <a:t> </a:t>
            </a:r>
            <a:r>
              <a:rPr lang="en-AU" sz="6000" b="1" u="sng" dirty="0">
                <a:effectLst/>
                <a:latin typeface="MyriadPro"/>
              </a:rPr>
              <a:t>one</a:t>
            </a:r>
            <a:r>
              <a:rPr lang="en-AU" sz="6000" dirty="0">
                <a:effectLst/>
                <a:latin typeface="MyriadPro"/>
              </a:rPr>
              <a:t> game.</a:t>
            </a:r>
            <a:br>
              <a:rPr lang="en-AU" sz="6000" dirty="0">
                <a:effectLst/>
                <a:latin typeface="MyriadPro"/>
              </a:rPr>
            </a:br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4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dirty="0">
                <a:effectLst/>
                <a:latin typeface="MyriadPro"/>
              </a:rPr>
              <a:t>I </a:t>
            </a:r>
            <a:r>
              <a:rPr lang="en-AU" sz="6000" b="1" u="sng" dirty="0">
                <a:effectLst/>
                <a:latin typeface="MyriadPro"/>
              </a:rPr>
              <a:t>know</a:t>
            </a:r>
            <a:r>
              <a:rPr lang="en-AU" sz="6000" dirty="0">
                <a:effectLst/>
                <a:latin typeface="MyriadPro"/>
              </a:rPr>
              <a:t> there’s </a:t>
            </a:r>
            <a:r>
              <a:rPr lang="en-AU" sz="6000" b="1" u="sng" dirty="0">
                <a:effectLst/>
                <a:latin typeface="MyriadPro"/>
              </a:rPr>
              <a:t>no</a:t>
            </a:r>
            <a:r>
              <a:rPr lang="en-AU" sz="6000" dirty="0">
                <a:effectLst/>
                <a:latin typeface="MyriadPro"/>
              </a:rPr>
              <a:t> hope</a:t>
            </a:r>
            <a:r>
              <a:rPr lang="en-AU" sz="1800" dirty="0">
                <a:effectLst/>
                <a:latin typeface="MyriadPro"/>
              </a:rPr>
              <a:t>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063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work">
            <a:extLst>
              <a:ext uri="{FF2B5EF4-FFF2-40B4-BE49-F238E27FC236}">
                <a16:creationId xmlns:a16="http://schemas.microsoft.com/office/drawing/2014/main" id="{540AB0D9-1422-4C9B-4E34-5BDEB0A5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4130"/>
            <a:ext cx="12192000" cy="69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82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5DA3F-9317-9FED-2A57-C90FA980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9C256-2198-EBA7-1EC6-40E75B73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7306"/>
            <a:ext cx="12192000" cy="57966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C30B38-2AA0-FB7F-1817-464A030779F9}"/>
              </a:ext>
            </a:extLst>
          </p:cNvPr>
          <p:cNvCxnSpPr>
            <a:cxnSpLocks/>
          </p:cNvCxnSpPr>
          <p:nvPr/>
        </p:nvCxnSpPr>
        <p:spPr>
          <a:xfrm>
            <a:off x="9078686" y="2432957"/>
            <a:ext cx="15512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8073D-9DD2-8187-8A94-F4D4161706B8}"/>
              </a:ext>
            </a:extLst>
          </p:cNvPr>
          <p:cNvCxnSpPr>
            <a:cxnSpLocks/>
          </p:cNvCxnSpPr>
          <p:nvPr/>
        </p:nvCxnSpPr>
        <p:spPr>
          <a:xfrm>
            <a:off x="1524000" y="2813957"/>
            <a:ext cx="98733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F459F6C3-79FF-919F-E9D2-122E75E60159}"/>
              </a:ext>
            </a:extLst>
          </p:cNvPr>
          <p:cNvSpPr/>
          <p:nvPr/>
        </p:nvSpPr>
        <p:spPr>
          <a:xfrm>
            <a:off x="3200401" y="2935599"/>
            <a:ext cx="6629400" cy="6204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70378D-5FE7-A65E-8FF3-0CD122FEBED5}"/>
              </a:ext>
            </a:extLst>
          </p:cNvPr>
          <p:cNvSpPr txBox="1"/>
          <p:nvPr/>
        </p:nvSpPr>
        <p:spPr>
          <a:xfrm>
            <a:off x="5029200" y="3270587"/>
            <a:ext cx="4049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costumes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1EEAC-7742-62C9-6C02-4E380DDBEEED}"/>
              </a:ext>
            </a:extLst>
          </p:cNvPr>
          <p:cNvSpPr txBox="1"/>
          <p:nvPr/>
        </p:nvSpPr>
        <p:spPr>
          <a:xfrm>
            <a:off x="4294415" y="3878035"/>
            <a:ext cx="7396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19th</a:t>
            </a:r>
            <a:r>
              <a:rPr lang="fr-FR" sz="6000" b="1" dirty="0"/>
              <a:t> </a:t>
            </a:r>
            <a:r>
              <a:rPr lang="fr-FR" sz="6000" b="1" dirty="0">
                <a:solidFill>
                  <a:srgbClr val="FF0000"/>
                </a:solidFill>
              </a:rPr>
              <a:t>century?</a:t>
            </a:r>
          </a:p>
        </p:txBody>
      </p:sp>
    </p:spTree>
    <p:extLst>
      <p:ext uri="{BB962C8B-B14F-4D97-AF65-F5344CB8AC3E}">
        <p14:creationId xmlns:p14="http://schemas.microsoft.com/office/powerpoint/2010/main" val="79700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0E3DEB-FD1E-BF42-1E81-DA0F6ED3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5557"/>
            <a:ext cx="4851400" cy="7233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AA6C75-7260-0005-936B-8E4D7A1B3DE3}"/>
              </a:ext>
            </a:extLst>
          </p:cNvPr>
          <p:cNvSpPr/>
          <p:nvPr/>
        </p:nvSpPr>
        <p:spPr>
          <a:xfrm>
            <a:off x="2057400" y="146957"/>
            <a:ext cx="1796143" cy="5878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80C57BC-DE30-256B-E201-C2E6C20081FC}"/>
              </a:ext>
            </a:extLst>
          </p:cNvPr>
          <p:cNvSpPr/>
          <p:nvPr/>
        </p:nvSpPr>
        <p:spPr>
          <a:xfrm>
            <a:off x="3946073" y="277586"/>
            <a:ext cx="905328" cy="416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626" name="Picture 2" descr="Does Legendary Writer O. Henry Deserve a Pardon?">
            <a:extLst>
              <a:ext uri="{FF2B5EF4-FFF2-40B4-BE49-F238E27FC236}">
                <a16:creationId xmlns:a16="http://schemas.microsoft.com/office/drawing/2014/main" id="{63190B06-D6B7-E2D6-CA49-20B5A9E1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930" y="0"/>
            <a:ext cx="7248070" cy="4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5B938-7DD3-D6B6-A899-7296BF9498D3}"/>
              </a:ext>
            </a:extLst>
          </p:cNvPr>
          <p:cNvSpPr txBox="1"/>
          <p:nvPr/>
        </p:nvSpPr>
        <p:spPr>
          <a:xfrm>
            <a:off x="4851400" y="4538399"/>
            <a:ext cx="734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Real </a:t>
            </a:r>
            <a:r>
              <a:rPr lang="fr-FR" sz="4400" dirty="0" err="1"/>
              <a:t>name</a:t>
            </a:r>
            <a:r>
              <a:rPr lang="fr-FR" sz="4400" dirty="0"/>
              <a:t> = </a:t>
            </a:r>
            <a:r>
              <a:rPr lang="fr-FR" sz="4400" b="1" dirty="0">
                <a:solidFill>
                  <a:schemeClr val="accent1"/>
                </a:solidFill>
              </a:rPr>
              <a:t>William Sydney Porter</a:t>
            </a:r>
            <a:r>
              <a:rPr lang="fr-FR" sz="4400" dirty="0"/>
              <a:t> </a:t>
            </a:r>
            <a:r>
              <a:rPr lang="fr-FR" sz="4400" b="1" dirty="0"/>
              <a:t>(1862-1910)  </a:t>
            </a:r>
          </a:p>
          <a:p>
            <a:pPr algn="ctr"/>
            <a:r>
              <a:rPr lang="fr-FR" sz="4400" dirty="0" err="1"/>
              <a:t>Famous</a:t>
            </a:r>
            <a:r>
              <a:rPr lang="fr-FR" sz="4400" dirty="0"/>
              <a:t> </a:t>
            </a:r>
            <a:r>
              <a:rPr lang="fr-FR" sz="4400" b="1" u="sng" dirty="0"/>
              <a:t>American</a:t>
            </a:r>
            <a:r>
              <a:rPr lang="fr-FR" sz="4400" dirty="0"/>
              <a:t> </a:t>
            </a:r>
            <a:r>
              <a:rPr lang="fr-FR" sz="4400" dirty="0" err="1"/>
              <a:t>author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53136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366AA-CE77-228E-02C8-F7980720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F4AE2E-D262-D9EC-1599-332E12565930}"/>
              </a:ext>
            </a:extLst>
          </p:cNvPr>
          <p:cNvSpPr txBox="1"/>
          <p:nvPr/>
        </p:nvSpPr>
        <p:spPr>
          <a:xfrm>
            <a:off x="3510642" y="1061357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 err="1"/>
              <a:t>detective</a:t>
            </a:r>
            <a:r>
              <a:rPr lang="fr-FR" sz="6000" dirty="0"/>
              <a:t> (n)</a:t>
            </a:r>
          </a:p>
        </p:txBody>
      </p:sp>
      <p:pic>
        <p:nvPicPr>
          <p:cNvPr id="28674" name="Picture 2" descr="900+ Detective Clip Art | Royalty Free - GoGraph">
            <a:extLst>
              <a:ext uri="{FF2B5EF4-FFF2-40B4-BE49-F238E27FC236}">
                <a16:creationId xmlns:a16="http://schemas.microsoft.com/office/drawing/2014/main" id="{3C6B0F55-50FD-AB75-83CC-9C204FB8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77020"/>
            <a:ext cx="12192000" cy="47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33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A8C76C-77D4-DE00-16CB-F0981F3C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24597-E132-0476-1340-922C0DBDB7BB}"/>
              </a:ext>
            </a:extLst>
          </p:cNvPr>
          <p:cNvSpPr txBox="1"/>
          <p:nvPr/>
        </p:nvSpPr>
        <p:spPr>
          <a:xfrm>
            <a:off x="0" y="913707"/>
            <a:ext cx="8079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/>
              <a:t>*to </a:t>
            </a:r>
            <a:r>
              <a:rPr lang="fr-FR" sz="6600" b="1" dirty="0" err="1">
                <a:solidFill>
                  <a:schemeClr val="accent1"/>
                </a:solidFill>
              </a:rPr>
              <a:t>own</a:t>
            </a:r>
            <a:r>
              <a:rPr lang="fr-FR" sz="6600" b="1" dirty="0"/>
              <a:t> (v) </a:t>
            </a:r>
            <a:r>
              <a:rPr lang="fr-FR" sz="6600" b="1" dirty="0">
                <a:solidFill>
                  <a:schemeClr val="accent1"/>
                </a:solidFill>
              </a:rPr>
              <a:t>a business</a:t>
            </a:r>
          </a:p>
        </p:txBody>
      </p:sp>
      <p:pic>
        <p:nvPicPr>
          <p:cNvPr id="6146" name="Picture 2" descr="Plaque signalétique images libres de droit, photos de Plaque signalétique |  Depositphotos">
            <a:extLst>
              <a:ext uri="{FF2B5EF4-FFF2-40B4-BE49-F238E27FC236}">
                <a16:creationId xmlns:a16="http://schemas.microsoft.com/office/drawing/2014/main" id="{BB462C75-7892-F999-EE00-44384C93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1703"/>
            <a:ext cx="12192000" cy="48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1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19521C-6AFE-642F-0DB5-4CA0F1F5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AC541-9F85-73A8-26F7-0FC0CFCCF6A9}"/>
              </a:ext>
            </a:extLst>
          </p:cNvPr>
          <p:cNvSpPr txBox="1"/>
          <p:nvPr/>
        </p:nvSpPr>
        <p:spPr>
          <a:xfrm>
            <a:off x="0" y="2551837"/>
            <a:ext cx="260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a </a:t>
            </a:r>
            <a:r>
              <a:rPr lang="fr-FR" sz="5400" b="1" u="sng" dirty="0" err="1"/>
              <a:t>piece</a:t>
            </a:r>
            <a:r>
              <a:rPr lang="fr-FR" sz="5400" b="1" u="sng" dirty="0"/>
              <a:t> of </a:t>
            </a:r>
            <a:r>
              <a:rPr lang="fr-FR" sz="5400" b="1" u="sng" dirty="0" err="1"/>
              <a:t>paper</a:t>
            </a:r>
            <a:endParaRPr lang="fr-FR" sz="5400" b="1" u="sng" dirty="0"/>
          </a:p>
        </p:txBody>
      </p:sp>
      <p:pic>
        <p:nvPicPr>
          <p:cNvPr id="29698" name="Picture 2" descr="How to Make Paper Snap">
            <a:extLst>
              <a:ext uri="{FF2B5EF4-FFF2-40B4-BE49-F238E27FC236}">
                <a16:creationId xmlns:a16="http://schemas.microsoft.com/office/drawing/2014/main" id="{361AB047-5EBB-D8F3-BF2B-15A13120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175657"/>
            <a:ext cx="9588500" cy="56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5D8E3-E146-A60D-CC5D-CF68F4F5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9F777-C2AB-741C-AC67-98705FAA354A}"/>
              </a:ext>
            </a:extLst>
          </p:cNvPr>
          <p:cNvSpPr txBox="1"/>
          <p:nvPr/>
        </p:nvSpPr>
        <p:spPr>
          <a:xfrm>
            <a:off x="8507187" y="2525395"/>
            <a:ext cx="36848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u="sng" dirty="0" err="1"/>
              <a:t>expenses</a:t>
            </a:r>
            <a:r>
              <a:rPr lang="fr-FR" sz="6000" dirty="0"/>
              <a:t> (n, pl.) = </a:t>
            </a:r>
            <a:r>
              <a:rPr lang="fr-FR" sz="6000" b="1" dirty="0" err="1"/>
              <a:t>cost</a:t>
            </a:r>
            <a:endParaRPr lang="fr-FR" sz="6000" b="1" dirty="0"/>
          </a:p>
        </p:txBody>
      </p:sp>
      <p:pic>
        <p:nvPicPr>
          <p:cNvPr id="30724" name="Picture 4" descr="Clipart Of Funding, Expenses And Pursuant - Money Bag, HD Png Download ,  Transparent Png Image - PNGitem">
            <a:extLst>
              <a:ext uri="{FF2B5EF4-FFF2-40B4-BE49-F238E27FC236}">
                <a16:creationId xmlns:a16="http://schemas.microsoft.com/office/drawing/2014/main" id="{B3BFE300-C809-8FDE-30CC-F0AF3E84C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1356"/>
            <a:ext cx="8507185" cy="57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2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C620E9-3428-78AD-4698-1CE54CB0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0716DD-89C9-C960-D0B4-531F0E974CC7}"/>
              </a:ext>
            </a:extLst>
          </p:cNvPr>
          <p:cNvSpPr txBox="1"/>
          <p:nvPr/>
        </p:nvSpPr>
        <p:spPr>
          <a:xfrm>
            <a:off x="0" y="2436184"/>
            <a:ext cx="2481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u="sng" dirty="0" err="1"/>
              <a:t>take</a:t>
            </a:r>
            <a:r>
              <a:rPr lang="fr-FR" sz="4800" dirty="0"/>
              <a:t> (v) </a:t>
            </a:r>
            <a:r>
              <a:rPr lang="fr-FR" sz="4800" b="1" u="sng" dirty="0"/>
              <a:t>a tram </a:t>
            </a:r>
            <a:r>
              <a:rPr lang="fr-FR" sz="4800" b="1" dirty="0"/>
              <a:t>(</a:t>
            </a:r>
            <a:r>
              <a:rPr lang="fr-FR" sz="4800" b="1" dirty="0">
                <a:solidFill>
                  <a:srgbClr val="FF0000"/>
                </a:solidFill>
              </a:rPr>
              <a:t>19th century</a:t>
            </a:r>
            <a:r>
              <a:rPr lang="fr-FR" sz="4800" b="1" dirty="0"/>
              <a:t>) </a:t>
            </a:r>
          </a:p>
        </p:txBody>
      </p:sp>
      <p:pic>
        <p:nvPicPr>
          <p:cNvPr id="31746" name="Picture 2" descr="History of trams - Wikiwand">
            <a:extLst>
              <a:ext uri="{FF2B5EF4-FFF2-40B4-BE49-F238E27FC236}">
                <a16:creationId xmlns:a16="http://schemas.microsoft.com/office/drawing/2014/main" id="{A33B5352-EE1E-9105-AB07-88EC1F542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43" y="1061357"/>
            <a:ext cx="9938657" cy="57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2F3C7-E9CF-4573-CDD2-1BED7039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62F3E-5C7D-BE16-E5FF-914A86B38F5D}"/>
              </a:ext>
            </a:extLst>
          </p:cNvPr>
          <p:cNvSpPr txBox="1"/>
          <p:nvPr/>
        </p:nvSpPr>
        <p:spPr>
          <a:xfrm>
            <a:off x="293914" y="1997839"/>
            <a:ext cx="3412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/>
              <a:t>Go</a:t>
            </a:r>
            <a:r>
              <a:rPr lang="fr-FR" sz="6000" dirty="0"/>
              <a:t> (v) </a:t>
            </a:r>
            <a:r>
              <a:rPr lang="fr-FR" sz="6000" b="1" u="sng" dirty="0"/>
              <a:t>up the </a:t>
            </a:r>
            <a:r>
              <a:rPr lang="fr-FR" sz="6000" b="1" u="sng" dirty="0" err="1"/>
              <a:t>stairs</a:t>
            </a:r>
            <a:endParaRPr lang="fr-FR" sz="6000" b="1" u="sng" dirty="0"/>
          </a:p>
        </p:txBody>
      </p:sp>
      <p:pic>
        <p:nvPicPr>
          <p:cNvPr id="32770" name="Picture 2" descr="Man On Stairs Going Up Icon Vector Illustration Royalty Free SVG, Cliparts,  Vectors, And Stock Illustration. Image 30689811.">
            <a:extLst>
              <a:ext uri="{FF2B5EF4-FFF2-40B4-BE49-F238E27FC236}">
                <a16:creationId xmlns:a16="http://schemas.microsoft.com/office/drawing/2014/main" id="{57C1491D-8073-3F53-5A1B-E69250FDC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29" y="1306286"/>
            <a:ext cx="8175170" cy="555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7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F4AF08-0C1C-D266-68A0-9406DA99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EB9AB-C4B5-9228-E73E-590E19AFCBA9}"/>
              </a:ext>
            </a:extLst>
          </p:cNvPr>
          <p:cNvSpPr txBox="1"/>
          <p:nvPr/>
        </p:nvSpPr>
        <p:spPr>
          <a:xfrm>
            <a:off x="446315" y="865414"/>
            <a:ext cx="12311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stand (v) by the </a:t>
            </a:r>
            <a:r>
              <a:rPr lang="fr-FR" sz="6000" dirty="0" err="1"/>
              <a:t>window</a:t>
            </a:r>
            <a:r>
              <a:rPr lang="fr-FR" sz="6000" dirty="0"/>
              <a:t> </a:t>
            </a:r>
          </a:p>
        </p:txBody>
      </p:sp>
      <p:pic>
        <p:nvPicPr>
          <p:cNvPr id="33794" name="Picture 2" descr="205,426 Girl Looking Out The Window Images, Stock Photos &amp; Vectors |  Shutterstock">
            <a:extLst>
              <a:ext uri="{FF2B5EF4-FFF2-40B4-BE49-F238E27FC236}">
                <a16:creationId xmlns:a16="http://schemas.microsoft.com/office/drawing/2014/main" id="{BCA17862-DF84-3C52-9503-0076D3F0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76"/>
            <a:ext cx="12192000" cy="49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B3910-8BFC-B159-3AB4-E9C3ECA0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AC0991-CC09-5959-DBA1-DEE19E98DBB6}"/>
              </a:ext>
            </a:extLst>
          </p:cNvPr>
          <p:cNvSpPr txBox="1"/>
          <p:nvPr/>
        </p:nvSpPr>
        <p:spPr>
          <a:xfrm>
            <a:off x="0" y="89807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u="sng" dirty="0" err="1"/>
              <a:t>hear</a:t>
            </a:r>
            <a:r>
              <a:rPr lang="fr-FR" sz="6600" dirty="0"/>
              <a:t> (v) </a:t>
            </a:r>
            <a:r>
              <a:rPr lang="fr-FR" sz="6600" b="1" u="sng" dirty="0" err="1"/>
              <a:t>from</a:t>
            </a:r>
            <a:r>
              <a:rPr lang="fr-FR" sz="6600" b="1" u="sng" dirty="0"/>
              <a:t> </a:t>
            </a:r>
            <a:r>
              <a:rPr lang="fr-FR" sz="6600" b="1" u="sng" dirty="0" err="1"/>
              <a:t>someone</a:t>
            </a:r>
            <a:r>
              <a:rPr lang="fr-FR" sz="6600" b="1" u="sng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6A7D9-82F5-0CF2-E012-95483582D0BA}"/>
              </a:ext>
            </a:extLst>
          </p:cNvPr>
          <p:cNvSpPr txBox="1"/>
          <p:nvPr/>
        </p:nvSpPr>
        <p:spPr>
          <a:xfrm>
            <a:off x="0" y="1959428"/>
            <a:ext cx="48169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i="0" u="none" strike="noStrike" dirty="0">
                <a:effectLst/>
              </a:rPr>
              <a:t>If you hear from someone, you </a:t>
            </a:r>
            <a:r>
              <a:rPr lang="en-AU" sz="5400" b="1" i="0" u="sng" strike="noStrike" dirty="0">
                <a:effectLst/>
              </a:rPr>
              <a:t>get</a:t>
            </a:r>
            <a:r>
              <a:rPr lang="en-AU" sz="5400" b="1" i="0" u="none" strike="noStrike" dirty="0">
                <a:effectLst/>
              </a:rPr>
              <a:t> a </a:t>
            </a:r>
            <a:r>
              <a:rPr lang="en-AU" sz="5400" b="1" i="0" u="none" strike="noStrike" dirty="0">
                <a:solidFill>
                  <a:srgbClr val="FF0000"/>
                </a:solidFill>
                <a:effectLst/>
              </a:rPr>
              <a:t>letter</a:t>
            </a:r>
            <a:r>
              <a:rPr lang="en-AU" sz="5400" b="1" i="0" u="none" strike="noStrike" dirty="0">
                <a:effectLst/>
              </a:rPr>
              <a:t>, </a:t>
            </a:r>
            <a:r>
              <a:rPr lang="en-AU" sz="5400" b="1" i="0" u="none" strike="noStrike" dirty="0">
                <a:solidFill>
                  <a:srgbClr val="FF0000"/>
                </a:solidFill>
                <a:effectLst/>
              </a:rPr>
              <a:t>email</a:t>
            </a:r>
            <a:r>
              <a:rPr lang="en-AU" sz="5400" b="1" i="0" u="none" strike="noStrike" dirty="0">
                <a:effectLst/>
              </a:rPr>
              <a:t>, or </a:t>
            </a:r>
            <a:r>
              <a:rPr lang="en-AU" sz="5400" b="1" i="0" u="none" strike="noStrike" dirty="0">
                <a:solidFill>
                  <a:srgbClr val="FF0000"/>
                </a:solidFill>
                <a:effectLst/>
              </a:rPr>
              <a:t>phone</a:t>
            </a:r>
            <a:r>
              <a:rPr lang="en-AU" sz="5400" b="1" i="0" u="none" strike="noStrike" dirty="0">
                <a:effectLst/>
              </a:rPr>
              <a:t> </a:t>
            </a:r>
            <a:r>
              <a:rPr lang="en-AU" sz="5400" b="1" i="0" u="none" strike="noStrike" dirty="0">
                <a:solidFill>
                  <a:srgbClr val="FF0000"/>
                </a:solidFill>
                <a:effectLst/>
              </a:rPr>
              <a:t>call</a:t>
            </a:r>
            <a:r>
              <a:rPr lang="en-AU" sz="5400" b="1" i="0" u="none" strike="noStrike" dirty="0">
                <a:effectLst/>
              </a:rPr>
              <a:t> from that person. </a:t>
            </a:r>
            <a:endParaRPr lang="fr-FR" sz="5400" b="1" dirty="0"/>
          </a:p>
        </p:txBody>
      </p:sp>
      <p:pic>
        <p:nvPicPr>
          <p:cNvPr id="34818" name="Picture 2" descr="Illustration Of Telephone, Email And Letter For Means Of Contact Stock  Photo, Picture And Royalty Free Image. Image 24042457.">
            <a:extLst>
              <a:ext uri="{FF2B5EF4-FFF2-40B4-BE49-F238E27FC236}">
                <a16:creationId xmlns:a16="http://schemas.microsoft.com/office/drawing/2014/main" id="{12F571A8-C6C0-7010-E1D5-B01F4ACB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30" y="2006068"/>
            <a:ext cx="7401469" cy="485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084B28-0AA0-617C-6FB8-D9431FFDD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E068C6-1DB5-8311-FDC8-F021D6FDD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61356"/>
            <a:ext cx="6819900" cy="5796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A02949-93B2-EEAE-13E3-80597F4CA6DC}"/>
              </a:ext>
            </a:extLst>
          </p:cNvPr>
          <p:cNvSpPr/>
          <p:nvPr/>
        </p:nvSpPr>
        <p:spPr>
          <a:xfrm>
            <a:off x="0" y="1371600"/>
            <a:ext cx="4604657" cy="5715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EF4e_PreintSB_8.18.mp3">
            <a:hlinkClick r:id="" action="ppaction://media"/>
            <a:extLst>
              <a:ext uri="{FF2B5EF4-FFF2-40B4-BE49-F238E27FC236}">
                <a16:creationId xmlns:a16="http://schemas.microsoft.com/office/drawing/2014/main" id="{518A0C94-14DB-6C6B-8F8F-098490284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5228" y="1061354"/>
            <a:ext cx="2403927" cy="4278089"/>
          </a:xfrm>
          <a:prstGeom prst="rect">
            <a:avLst/>
          </a:prstGeom>
        </p:spPr>
      </p:pic>
      <p:pic>
        <p:nvPicPr>
          <p:cNvPr id="27650" name="Picture 2" descr="Free Reading Clip Art Pictures - Clipartix">
            <a:extLst>
              <a:ext uri="{FF2B5EF4-FFF2-40B4-BE49-F238E27FC236}">
                <a16:creationId xmlns:a16="http://schemas.microsoft.com/office/drawing/2014/main" id="{29A83024-954D-1642-B4C5-B61A7594A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13" y="1191984"/>
            <a:ext cx="3089729" cy="566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1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94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49E64F-3334-2839-DC07-D50007DA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5B59A-3B3E-2ABC-AB78-D9A5E73428A9}"/>
              </a:ext>
            </a:extLst>
          </p:cNvPr>
          <p:cNvSpPr txBox="1"/>
          <p:nvPr/>
        </p:nvSpPr>
        <p:spPr>
          <a:xfrm>
            <a:off x="8569326" y="1723305"/>
            <a:ext cx="35206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Read </a:t>
            </a:r>
            <a:r>
              <a:rPr lang="fr-FR" sz="3600" b="1" dirty="0"/>
              <a:t>Part</a:t>
            </a:r>
            <a:r>
              <a:rPr lang="fr-FR" sz="3600" dirty="0"/>
              <a:t> </a:t>
            </a:r>
            <a:r>
              <a:rPr lang="fr-FR" sz="3600" b="1" dirty="0"/>
              <a:t>1</a:t>
            </a:r>
            <a:r>
              <a:rPr lang="fr-FR" sz="3600" dirty="0"/>
              <a:t> </a:t>
            </a:r>
            <a:r>
              <a:rPr lang="fr-FR" sz="3600" dirty="0" err="1"/>
              <a:t>again</a:t>
            </a:r>
            <a:r>
              <a:rPr lang="fr-FR" sz="3600" dirty="0"/>
              <a:t>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b="1" u="sng" dirty="0">
                <a:solidFill>
                  <a:srgbClr val="FF0000"/>
                </a:solidFill>
              </a:rPr>
              <a:t>NO AUDIO. </a:t>
            </a:r>
          </a:p>
          <a:p>
            <a:endParaRPr lang="fr-FR" sz="3600" b="1" u="sng" dirty="0">
              <a:solidFill>
                <a:srgbClr val="FF0000"/>
              </a:solidFill>
            </a:endParaRPr>
          </a:p>
          <a:p>
            <a:r>
              <a:rPr lang="fr-FR" sz="3600" b="1" u="sng" dirty="0"/>
              <a:t>In pairs</a:t>
            </a:r>
            <a:r>
              <a:rPr lang="fr-FR" sz="3600" dirty="0"/>
              <a:t>, </a:t>
            </a:r>
            <a:r>
              <a:rPr lang="fr-FR" sz="3600" dirty="0" err="1"/>
              <a:t>answer</a:t>
            </a:r>
            <a:r>
              <a:rPr lang="fr-FR" sz="3600" dirty="0"/>
              <a:t> the questions </a:t>
            </a:r>
            <a:r>
              <a:rPr lang="fr-FR" sz="3600" b="1" dirty="0">
                <a:solidFill>
                  <a:srgbClr val="FF0000"/>
                </a:solidFill>
              </a:rPr>
              <a:t>1</a:t>
            </a:r>
            <a:r>
              <a:rPr lang="fr-FR" sz="3600" dirty="0"/>
              <a:t> to </a:t>
            </a:r>
            <a:r>
              <a:rPr lang="fr-FR" sz="3600" b="1" dirty="0">
                <a:solidFill>
                  <a:srgbClr val="FF0000"/>
                </a:solidFill>
              </a:rPr>
              <a:t>4</a:t>
            </a:r>
            <a:r>
              <a:rPr lang="fr-FR" sz="3600" dirty="0"/>
              <a:t> and the </a:t>
            </a:r>
            <a:r>
              <a:rPr lang="fr-FR" sz="3600" i="1" dirty="0">
                <a:solidFill>
                  <a:srgbClr val="FF0000"/>
                </a:solidFill>
              </a:rPr>
              <a:t>‘</a:t>
            </a:r>
            <a:r>
              <a:rPr lang="fr-FR" sz="3600" i="1" dirty="0" err="1">
                <a:solidFill>
                  <a:srgbClr val="FF0000"/>
                </a:solidFill>
              </a:rPr>
              <a:t>Think</a:t>
            </a:r>
            <a:r>
              <a:rPr lang="fr-FR" sz="3600" i="1" dirty="0">
                <a:solidFill>
                  <a:srgbClr val="FF0000"/>
                </a:solidFill>
              </a:rPr>
              <a:t> about the story </a:t>
            </a:r>
            <a:r>
              <a:rPr lang="fr-FR" sz="3600" i="1" dirty="0" err="1">
                <a:solidFill>
                  <a:srgbClr val="FF0000"/>
                </a:solidFill>
              </a:rPr>
              <a:t>so</a:t>
            </a:r>
            <a:r>
              <a:rPr lang="fr-FR" sz="3600" i="1" dirty="0">
                <a:solidFill>
                  <a:srgbClr val="FF0000"/>
                </a:solidFill>
              </a:rPr>
              <a:t> far’.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9051-B41E-B728-B7FB-1383A42E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380" y="1061358"/>
            <a:ext cx="3072946" cy="5796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DB34-7CFD-CBCF-646F-A4D53C339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2929"/>
            <a:ext cx="5496380" cy="57450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9A68B7-B386-319E-7743-F718D4DF94C3}"/>
              </a:ext>
            </a:extLst>
          </p:cNvPr>
          <p:cNvSpPr/>
          <p:nvPr/>
        </p:nvSpPr>
        <p:spPr>
          <a:xfrm>
            <a:off x="0" y="2596242"/>
            <a:ext cx="4833257" cy="42012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15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20586B-E290-E204-8849-7568230F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545630-B696-E565-ED4F-D9F80C9DA48D}"/>
              </a:ext>
            </a:extLst>
          </p:cNvPr>
          <p:cNvSpPr txBox="1"/>
          <p:nvPr/>
        </p:nvSpPr>
        <p:spPr>
          <a:xfrm>
            <a:off x="0" y="2101862"/>
            <a:ext cx="6302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rgbClr val="FF0000"/>
                </a:solidFill>
              </a:rPr>
              <a:t>1</a:t>
            </a:r>
            <a:r>
              <a:rPr lang="en-AU" sz="4000" b="1" dirty="0">
                <a:solidFill>
                  <a:srgbClr val="4C4C4C"/>
                </a:solidFill>
              </a:rPr>
              <a:t> </a:t>
            </a:r>
            <a:r>
              <a:rPr lang="en-AU" sz="4000" b="0" dirty="0">
                <a:effectLst/>
              </a:rPr>
              <a:t>He gave Hartley Vivienne’s address. He offered to follow her. </a:t>
            </a:r>
            <a:endParaRPr lang="en-AU" sz="4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60A50-E3B6-D0F5-5483-ADAFD70710B1}"/>
              </a:ext>
            </a:extLst>
          </p:cNvPr>
          <p:cNvSpPr txBox="1"/>
          <p:nvPr/>
        </p:nvSpPr>
        <p:spPr>
          <a:xfrm>
            <a:off x="27214" y="4873082"/>
            <a:ext cx="67110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rgbClr val="FF0000"/>
                </a:solidFill>
                <a:effectLst/>
              </a:rPr>
              <a:t>2</a:t>
            </a:r>
            <a:r>
              <a:rPr lang="en-AU" sz="4000" b="1" dirty="0">
                <a:solidFill>
                  <a:srgbClr val="4C4C4C"/>
                </a:solidFill>
                <a:effectLst/>
              </a:rPr>
              <a:t> </a:t>
            </a:r>
            <a:r>
              <a:rPr lang="en-AU" sz="4000" b="0" dirty="0">
                <a:effectLst/>
              </a:rPr>
              <a:t>He left the detective’s office and went to find where Vivienne lived. </a:t>
            </a:r>
            <a:endParaRPr lang="en-AU" sz="40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15A04-4DD5-CC42-F940-8AA0DB5F8794}"/>
              </a:ext>
            </a:extLst>
          </p:cNvPr>
          <p:cNvSpPr txBox="1"/>
          <p:nvPr/>
        </p:nvSpPr>
        <p:spPr>
          <a:xfrm>
            <a:off x="7217228" y="2101862"/>
            <a:ext cx="5453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rgbClr val="FF0000"/>
                </a:solidFill>
                <a:effectLst/>
              </a:rPr>
              <a:t>3</a:t>
            </a:r>
            <a:r>
              <a:rPr lang="en-AU" sz="4000" b="1" dirty="0">
                <a:solidFill>
                  <a:srgbClr val="4C4C4C"/>
                </a:solidFill>
                <a:effectLst/>
              </a:rPr>
              <a:t>  </a:t>
            </a:r>
            <a:r>
              <a:rPr lang="en-AU" sz="4000" b="0" dirty="0">
                <a:effectLst/>
              </a:rPr>
              <a:t>She looked about 21, her hair was red gold, and her eyes sea- blue. </a:t>
            </a:r>
            <a:endParaRPr lang="en-AU" sz="4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01BD0-2E84-BDC5-150F-5BFB7B33928A}"/>
              </a:ext>
            </a:extLst>
          </p:cNvPr>
          <p:cNvSpPr txBox="1"/>
          <p:nvPr/>
        </p:nvSpPr>
        <p:spPr>
          <a:xfrm>
            <a:off x="7217228" y="4873082"/>
            <a:ext cx="571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rgbClr val="FF0000"/>
                </a:solidFill>
                <a:effectLst/>
              </a:rPr>
              <a:t>4</a:t>
            </a:r>
            <a:r>
              <a:rPr lang="en-AU" sz="4000" b="1" dirty="0">
                <a:solidFill>
                  <a:srgbClr val="4C4C4C"/>
                </a:solidFill>
                <a:effectLst/>
              </a:rPr>
              <a:t>  </a:t>
            </a:r>
            <a:r>
              <a:rPr lang="en-AU" sz="4000" b="0" dirty="0">
                <a:effectLst/>
              </a:rPr>
              <a:t>Because she didn’t answer his letter.</a:t>
            </a:r>
            <a:endParaRPr lang="fr-FR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A2736-0E7D-48E5-5937-0BCA2F4B0442}"/>
              </a:ext>
            </a:extLst>
          </p:cNvPr>
          <p:cNvSpPr txBox="1"/>
          <p:nvPr/>
        </p:nvSpPr>
        <p:spPr>
          <a:xfrm>
            <a:off x="0" y="915573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/>
              <a:t>ANSWERS: </a:t>
            </a:r>
          </a:p>
        </p:txBody>
      </p:sp>
    </p:spTree>
    <p:extLst>
      <p:ext uri="{BB962C8B-B14F-4D97-AF65-F5344CB8AC3E}">
        <p14:creationId xmlns:p14="http://schemas.microsoft.com/office/powerpoint/2010/main" val="6194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5F2373-2D0D-A6C4-EAE5-41819847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4ED94-57E6-2F9E-6D08-2C863875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02328"/>
            <a:ext cx="12192000" cy="4555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75ED4B-6F1F-4F3D-5D47-240223EBB3D3}"/>
              </a:ext>
            </a:extLst>
          </p:cNvPr>
          <p:cNvSpPr txBox="1"/>
          <p:nvPr/>
        </p:nvSpPr>
        <p:spPr>
          <a:xfrm>
            <a:off x="70757" y="1012371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err="1"/>
              <a:t>Vocabulary</a:t>
            </a:r>
            <a:r>
              <a:rPr lang="fr-FR" sz="6600" dirty="0"/>
              <a:t> </a:t>
            </a:r>
            <a:r>
              <a:rPr lang="fr-FR" sz="6600" b="1" u="sng" dirty="0" err="1"/>
              <a:t>before</a:t>
            </a:r>
            <a:r>
              <a:rPr lang="fr-FR" sz="6600" dirty="0"/>
              <a:t> </a:t>
            </a:r>
            <a:r>
              <a:rPr lang="fr-FR" sz="6600" dirty="0" err="1"/>
              <a:t>reading</a:t>
            </a:r>
            <a:r>
              <a:rPr lang="fr-FR" sz="6600" dirty="0"/>
              <a:t> </a:t>
            </a:r>
            <a:r>
              <a:rPr lang="fr-FR" sz="6600" b="1" dirty="0">
                <a:solidFill>
                  <a:srgbClr val="FF0000"/>
                </a:solidFill>
              </a:rPr>
              <a:t>Part 2</a:t>
            </a:r>
            <a:r>
              <a:rPr lang="fr-FR" sz="6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0646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AAABD2-9FC6-8F2D-04C3-FE0F404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6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71EED-75D3-FB97-63EA-E1C010982125}"/>
              </a:ext>
            </a:extLst>
          </p:cNvPr>
          <p:cNvSpPr txBox="1"/>
          <p:nvPr/>
        </p:nvSpPr>
        <p:spPr>
          <a:xfrm>
            <a:off x="0" y="968991"/>
            <a:ext cx="631891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/>
              <a:t>Choose</a:t>
            </a:r>
            <a:r>
              <a:rPr lang="fr-FR" sz="6600" b="1" dirty="0"/>
              <a:t> </a:t>
            </a:r>
            <a:r>
              <a:rPr lang="fr-FR" sz="6600" b="1" dirty="0" err="1"/>
              <a:t>what</a:t>
            </a:r>
            <a:r>
              <a:rPr lang="fr-FR" sz="6600" b="1" dirty="0"/>
              <a:t> </a:t>
            </a:r>
            <a:r>
              <a:rPr lang="fr-FR" sz="6600" b="1" dirty="0" err="1"/>
              <a:t>you</a:t>
            </a:r>
            <a:r>
              <a:rPr lang="fr-FR" sz="6600" b="1" dirty="0"/>
              <a:t> </a:t>
            </a:r>
            <a:r>
              <a:rPr lang="fr-FR" sz="6600" b="1" dirty="0" err="1"/>
              <a:t>think</a:t>
            </a:r>
            <a:r>
              <a:rPr lang="fr-FR" sz="6600" b="1" dirty="0"/>
              <a:t> </a:t>
            </a:r>
            <a:r>
              <a:rPr lang="fr-FR" sz="6600" b="1" dirty="0" err="1"/>
              <a:t>is</a:t>
            </a:r>
            <a:r>
              <a:rPr lang="fr-FR" sz="6600" b="1" dirty="0"/>
              <a:t> the </a:t>
            </a:r>
            <a:r>
              <a:rPr lang="fr-FR" sz="6600" b="1" u="sng" dirty="0">
                <a:solidFill>
                  <a:srgbClr val="FF0000"/>
                </a:solidFill>
              </a:rPr>
              <a:t>best</a:t>
            </a:r>
            <a:r>
              <a:rPr lang="fr-FR" sz="6600" b="1" dirty="0"/>
              <a:t> </a:t>
            </a:r>
            <a:r>
              <a:rPr lang="fr-FR" sz="6600" b="1" u="sng" dirty="0" err="1">
                <a:solidFill>
                  <a:srgbClr val="FF0000"/>
                </a:solidFill>
              </a:rPr>
              <a:t>advice</a:t>
            </a:r>
            <a:r>
              <a:rPr lang="fr-FR" sz="6600" b="1" dirty="0"/>
              <a:t> </a:t>
            </a:r>
            <a:r>
              <a:rPr lang="fr-FR" sz="6600" b="1" dirty="0" err="1"/>
              <a:t>between</a:t>
            </a:r>
            <a:r>
              <a:rPr lang="fr-FR" sz="6600" b="1" dirty="0"/>
              <a:t> </a:t>
            </a:r>
            <a:r>
              <a:rPr lang="fr-FR" sz="6600" b="1" i="1" dirty="0"/>
              <a:t>a</a:t>
            </a:r>
            <a:r>
              <a:rPr lang="fr-FR" sz="6600" b="1" dirty="0"/>
              <a:t>, </a:t>
            </a:r>
            <a:r>
              <a:rPr lang="fr-FR" sz="6600" b="1" i="1" dirty="0"/>
              <a:t>b</a:t>
            </a:r>
            <a:r>
              <a:rPr lang="fr-FR" sz="6600" b="1" dirty="0"/>
              <a:t> or </a:t>
            </a:r>
            <a:r>
              <a:rPr lang="fr-FR" sz="6600" b="1" i="1" dirty="0"/>
              <a:t>c</a:t>
            </a:r>
            <a:r>
              <a:rPr lang="fr-FR" sz="6600" b="1" dirty="0"/>
              <a:t>. </a:t>
            </a:r>
          </a:p>
          <a:p>
            <a:r>
              <a:rPr lang="fr-FR" sz="6600" b="1" dirty="0"/>
              <a:t>Talk to </a:t>
            </a:r>
            <a:r>
              <a:rPr lang="fr-FR" sz="6600" b="1" dirty="0" err="1"/>
              <a:t>your</a:t>
            </a:r>
            <a:r>
              <a:rPr lang="fr-FR" sz="6600" b="1" dirty="0"/>
              <a:t> </a:t>
            </a:r>
            <a:r>
              <a:rPr lang="fr-FR" sz="6600" b="1" dirty="0" err="1"/>
              <a:t>partner</a:t>
            </a:r>
            <a:r>
              <a:rPr lang="fr-FR" sz="6600" b="1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7FADC-BB02-3B6B-6205-5A4DB16E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14" y="968990"/>
            <a:ext cx="5873086" cy="58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8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1034C-1885-5AAE-350C-09D9D2FC1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5B5B9D-BF05-72EA-C877-961BEC7A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895" y="1004206"/>
            <a:ext cx="7137400" cy="5796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331325-0393-D349-48F2-4AA690B153DC}"/>
              </a:ext>
            </a:extLst>
          </p:cNvPr>
          <p:cNvSpPr/>
          <p:nvPr/>
        </p:nvSpPr>
        <p:spPr>
          <a:xfrm>
            <a:off x="103867" y="1212396"/>
            <a:ext cx="6319158" cy="548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6163CF4-42B1-3056-A84D-2439366F442B}"/>
              </a:ext>
            </a:extLst>
          </p:cNvPr>
          <p:cNvSpPr/>
          <p:nvPr/>
        </p:nvSpPr>
        <p:spPr>
          <a:xfrm>
            <a:off x="6423025" y="3429000"/>
            <a:ext cx="1088118" cy="522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54EBE-3A95-9DAB-9B86-052403D94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143" y="1061357"/>
            <a:ext cx="4717752" cy="5739492"/>
          </a:xfrm>
          <a:prstGeom prst="rect">
            <a:avLst/>
          </a:prstGeom>
        </p:spPr>
      </p:pic>
      <p:pic>
        <p:nvPicPr>
          <p:cNvPr id="9" name="EF4e_PreintSB_8.19.mp3">
            <a:hlinkClick r:id="" action="ppaction://media"/>
            <a:extLst>
              <a:ext uri="{FF2B5EF4-FFF2-40B4-BE49-F238E27FC236}">
                <a16:creationId xmlns:a16="http://schemas.microsoft.com/office/drawing/2014/main" id="{DB1AFB78-A73C-E8F3-AB7A-AB38035D15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01887" y="17076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4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02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5D98F-08B1-E830-F9BB-99F97528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4735A-7831-F2D9-6A65-D644C6EFDDAA}"/>
              </a:ext>
            </a:extLst>
          </p:cNvPr>
          <p:cNvSpPr txBox="1"/>
          <p:nvPr/>
        </p:nvSpPr>
        <p:spPr>
          <a:xfrm>
            <a:off x="8569326" y="1723305"/>
            <a:ext cx="35206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Read </a:t>
            </a:r>
            <a:r>
              <a:rPr lang="fr-FR" sz="3600" b="1" dirty="0"/>
              <a:t>Part</a:t>
            </a:r>
            <a:r>
              <a:rPr lang="fr-FR" sz="3600" dirty="0"/>
              <a:t> </a:t>
            </a:r>
            <a:r>
              <a:rPr lang="fr-FR" sz="3600" b="1" dirty="0"/>
              <a:t>2</a:t>
            </a:r>
            <a:r>
              <a:rPr lang="fr-FR" sz="3600" dirty="0"/>
              <a:t> </a:t>
            </a:r>
            <a:r>
              <a:rPr lang="fr-FR" sz="3600" dirty="0" err="1"/>
              <a:t>again</a:t>
            </a:r>
            <a:r>
              <a:rPr lang="fr-FR" sz="3600" dirty="0"/>
              <a:t>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b="1" u="sng" dirty="0">
                <a:solidFill>
                  <a:srgbClr val="FF0000"/>
                </a:solidFill>
              </a:rPr>
              <a:t>NO AUDIO. </a:t>
            </a:r>
          </a:p>
          <a:p>
            <a:pPr algn="ctr"/>
            <a:endParaRPr lang="fr-FR" sz="3600" b="1" u="sng" dirty="0">
              <a:solidFill>
                <a:srgbClr val="FF0000"/>
              </a:solidFill>
            </a:endParaRPr>
          </a:p>
          <a:p>
            <a:pPr algn="ctr"/>
            <a:r>
              <a:rPr lang="fr-FR" sz="3600" b="1" u="sng" dirty="0"/>
              <a:t>In pairs</a:t>
            </a:r>
            <a:r>
              <a:rPr lang="fr-FR" sz="3600" dirty="0"/>
              <a:t>, </a:t>
            </a:r>
            <a:r>
              <a:rPr lang="fr-FR" sz="3600" dirty="0" err="1"/>
              <a:t>answer</a:t>
            </a:r>
            <a:r>
              <a:rPr lang="fr-FR" sz="3600" dirty="0"/>
              <a:t> the questions </a:t>
            </a:r>
            <a:r>
              <a:rPr lang="fr-FR" sz="3600" b="1" dirty="0">
                <a:solidFill>
                  <a:srgbClr val="FF0000"/>
                </a:solidFill>
              </a:rPr>
              <a:t>1</a:t>
            </a:r>
            <a:r>
              <a:rPr lang="fr-FR" sz="3600" dirty="0"/>
              <a:t> to </a:t>
            </a:r>
            <a:r>
              <a:rPr lang="fr-FR" sz="3600" b="1" dirty="0">
                <a:solidFill>
                  <a:srgbClr val="FF0000"/>
                </a:solidFill>
              </a:rPr>
              <a:t>4</a:t>
            </a:r>
            <a:r>
              <a:rPr lang="fr-FR" sz="3600" dirty="0"/>
              <a:t> and the </a:t>
            </a:r>
            <a:r>
              <a:rPr lang="fr-FR" sz="3600" i="1" dirty="0">
                <a:solidFill>
                  <a:srgbClr val="FF0000"/>
                </a:solidFill>
              </a:rPr>
              <a:t>‘</a:t>
            </a:r>
            <a:r>
              <a:rPr lang="fr-FR" sz="3600" i="1" dirty="0" err="1">
                <a:solidFill>
                  <a:srgbClr val="FF0000"/>
                </a:solidFill>
              </a:rPr>
              <a:t>Think</a:t>
            </a:r>
            <a:r>
              <a:rPr lang="fr-FR" sz="3600" i="1" dirty="0">
                <a:solidFill>
                  <a:srgbClr val="FF0000"/>
                </a:solidFill>
              </a:rPr>
              <a:t> about the story </a:t>
            </a:r>
            <a:r>
              <a:rPr lang="fr-FR" sz="3600" i="1" dirty="0" err="1">
                <a:solidFill>
                  <a:srgbClr val="FF0000"/>
                </a:solidFill>
              </a:rPr>
              <a:t>so</a:t>
            </a:r>
            <a:r>
              <a:rPr lang="fr-FR" sz="3600" i="1" dirty="0">
                <a:solidFill>
                  <a:srgbClr val="FF0000"/>
                </a:solidFill>
              </a:rPr>
              <a:t> far’.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6005E-70AF-2BBA-C530-7F3DBE87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291" y="1115716"/>
            <a:ext cx="3383035" cy="5739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4224C-8BAC-2F15-854A-F45A488A0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95" y="1061358"/>
            <a:ext cx="5358075" cy="5796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2BC120-6A7F-AFBF-2687-8FAF1D50CCA2}"/>
              </a:ext>
            </a:extLst>
          </p:cNvPr>
          <p:cNvSpPr/>
          <p:nvPr/>
        </p:nvSpPr>
        <p:spPr>
          <a:xfrm>
            <a:off x="103867" y="1115716"/>
            <a:ext cx="4941662" cy="5583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7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E7749-E885-B0E1-4664-8908E01B7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4C24A-ED41-479F-0CFF-48C248BD363C}"/>
              </a:ext>
            </a:extLst>
          </p:cNvPr>
          <p:cNvSpPr txBox="1"/>
          <p:nvPr/>
        </p:nvSpPr>
        <p:spPr>
          <a:xfrm>
            <a:off x="0" y="915573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/>
              <a:t>ANSWERS: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045B2-3A50-2B69-B39C-E465C5279991}"/>
              </a:ext>
            </a:extLst>
          </p:cNvPr>
          <p:cNvSpPr txBox="1"/>
          <p:nvPr/>
        </p:nvSpPr>
        <p:spPr>
          <a:xfrm>
            <a:off x="0" y="2101862"/>
            <a:ext cx="12377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rgbClr val="FF0000"/>
                </a:solidFill>
              </a:rPr>
              <a:t>1</a:t>
            </a:r>
            <a:r>
              <a:rPr lang="en-AU" sz="4000" b="1" dirty="0">
                <a:solidFill>
                  <a:srgbClr val="4C4C4C"/>
                </a:solidFill>
              </a:rPr>
              <a:t> </a:t>
            </a:r>
            <a:r>
              <a:rPr lang="en-AU" sz="4000" dirty="0"/>
              <a:t>She doesn’t think she would enjoy living in the suburbs.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10944-9841-B331-EEC2-EEC8906833B8}"/>
              </a:ext>
            </a:extLst>
          </p:cNvPr>
          <p:cNvSpPr txBox="1"/>
          <p:nvPr/>
        </p:nvSpPr>
        <p:spPr>
          <a:xfrm>
            <a:off x="0" y="297174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rgbClr val="FF0000"/>
                </a:solidFill>
              </a:rPr>
              <a:t>2</a:t>
            </a:r>
            <a:r>
              <a:rPr lang="en-AU" sz="4000" b="1" dirty="0">
                <a:solidFill>
                  <a:srgbClr val="4C4C4C"/>
                </a:solidFill>
              </a:rPr>
              <a:t> </a:t>
            </a:r>
            <a:r>
              <a:rPr lang="en-AU" sz="4000" dirty="0"/>
              <a:t>He told her she could come to the city whenever she wants.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99DA8-37B7-3BF2-0751-C559E2B4A5BE}"/>
              </a:ext>
            </a:extLst>
          </p:cNvPr>
          <p:cNvSpPr txBox="1"/>
          <p:nvPr/>
        </p:nvSpPr>
        <p:spPr>
          <a:xfrm>
            <a:off x="0" y="44571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rgbClr val="FF0000"/>
                </a:solidFill>
              </a:rPr>
              <a:t>3</a:t>
            </a:r>
            <a:r>
              <a:rPr lang="en-AU" sz="4000" b="1" dirty="0">
                <a:solidFill>
                  <a:srgbClr val="4C4C4C"/>
                </a:solidFill>
              </a:rPr>
              <a:t> </a:t>
            </a:r>
            <a:r>
              <a:rPr lang="en-AU" sz="4000" dirty="0"/>
              <a:t>At the </a:t>
            </a:r>
            <a:r>
              <a:rPr lang="en-AU" sz="4000" dirty="0" err="1"/>
              <a:t>Montgomerys</a:t>
            </a:r>
            <a:r>
              <a:rPr lang="en-AU" sz="4000" dirty="0"/>
              <a:t>’.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87070-5C44-20E8-FBA0-A6FF27CC0DDD}"/>
              </a:ext>
            </a:extLst>
          </p:cNvPr>
          <p:cNvSpPr txBox="1"/>
          <p:nvPr/>
        </p:nvSpPr>
        <p:spPr>
          <a:xfrm>
            <a:off x="0" y="558848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rgbClr val="FF0000"/>
                </a:solidFill>
              </a:rPr>
              <a:t>4</a:t>
            </a:r>
            <a:r>
              <a:rPr lang="en-AU" sz="4000" b="1" dirty="0">
                <a:solidFill>
                  <a:srgbClr val="4C4C4C"/>
                </a:solidFill>
              </a:rPr>
              <a:t> </a:t>
            </a:r>
            <a:r>
              <a:rPr lang="en-AU" sz="4000" dirty="0"/>
              <a:t>Because she has someone else. </a:t>
            </a:r>
          </a:p>
          <a:p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2880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3233E4-91F1-D704-7E91-BABEC487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0E8684-219B-80E6-9574-DE443BD5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1356"/>
            <a:ext cx="6974541" cy="5796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C2758-049E-80BA-92FB-F41B013EAED5}"/>
              </a:ext>
            </a:extLst>
          </p:cNvPr>
          <p:cNvSpPr txBox="1"/>
          <p:nvPr/>
        </p:nvSpPr>
        <p:spPr>
          <a:xfrm>
            <a:off x="6347013" y="1061355"/>
            <a:ext cx="57194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u="sng" dirty="0">
                <a:effectLst/>
                <a:latin typeface="MyriadPro"/>
              </a:rPr>
              <a:t>Focus</a:t>
            </a:r>
            <a:r>
              <a:rPr lang="en-AU" sz="5400" b="0" dirty="0">
                <a:effectLst/>
                <a:latin typeface="MyriadPro"/>
              </a:rPr>
              <a:t> on </a:t>
            </a:r>
            <a:r>
              <a:rPr lang="en-AU" sz="5400" b="1" dirty="0">
                <a:solidFill>
                  <a:srgbClr val="FF0000"/>
                </a:solidFill>
                <a:effectLst/>
                <a:latin typeface="MyriadPro"/>
              </a:rPr>
              <a:t>the last four lines</a:t>
            </a:r>
            <a:r>
              <a:rPr lang="en-AU" sz="5400" b="0" dirty="0">
                <a:effectLst/>
                <a:latin typeface="MyriadPro"/>
              </a:rPr>
              <a:t> of the story </a:t>
            </a:r>
            <a:r>
              <a:rPr lang="en-AU" sz="5400" b="1" u="sng" dirty="0">
                <a:effectLst/>
                <a:latin typeface="MyriadPro"/>
              </a:rPr>
              <a:t>Part 2 </a:t>
            </a:r>
            <a:r>
              <a:rPr lang="en-AU" sz="5400" b="0" dirty="0">
                <a:effectLst/>
                <a:latin typeface="MyriadPro"/>
              </a:rPr>
              <a:t>(from </a:t>
            </a:r>
            <a:r>
              <a:rPr lang="en-AU" sz="5400" b="0" i="1" dirty="0">
                <a:effectLst/>
                <a:latin typeface="MyriadPro"/>
              </a:rPr>
              <a:t>“Vivienne</a:t>
            </a:r>
            <a:r>
              <a:rPr lang="en-AU" sz="5400" b="0" dirty="0">
                <a:effectLst/>
                <a:latin typeface="MyriadPro"/>
              </a:rPr>
              <a:t>,</a:t>
            </a:r>
            <a:r>
              <a:rPr lang="en-AU" sz="5400" b="0" i="1" dirty="0">
                <a:effectLst/>
                <a:latin typeface="MyriadPro"/>
              </a:rPr>
              <a:t>” said Hartley masterfully </a:t>
            </a:r>
            <a:r>
              <a:rPr lang="en-AU" sz="5400" b="0" dirty="0">
                <a:effectLst/>
                <a:latin typeface="MyriadPro"/>
              </a:rPr>
              <a:t>to the end). </a:t>
            </a:r>
          </a:p>
        </p:txBody>
      </p:sp>
    </p:spTree>
    <p:extLst>
      <p:ext uri="{BB962C8B-B14F-4D97-AF65-F5344CB8AC3E}">
        <p14:creationId xmlns:p14="http://schemas.microsoft.com/office/powerpoint/2010/main" val="331667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67AC0D-61E9-A4AE-4512-4CC71E47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42511-A8A9-A67B-0388-3CB8BDE3720D}"/>
              </a:ext>
            </a:extLst>
          </p:cNvPr>
          <p:cNvSpPr txBox="1"/>
          <p:nvPr/>
        </p:nvSpPr>
        <p:spPr>
          <a:xfrm>
            <a:off x="0" y="915573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u="sng" dirty="0"/>
              <a:t>ANSWERS: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B7995-64ED-B5D9-5197-CC2CB4669F91}"/>
              </a:ext>
            </a:extLst>
          </p:cNvPr>
          <p:cNvSpPr txBox="1"/>
          <p:nvPr/>
        </p:nvSpPr>
        <p:spPr>
          <a:xfrm>
            <a:off x="0" y="2576695"/>
            <a:ext cx="100942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a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b="0" dirty="0">
                <a:effectLst/>
                <a:latin typeface="MyriadPro"/>
              </a:rPr>
              <a:t>punctuation </a:t>
            </a:r>
          </a:p>
          <a:p>
            <a:endParaRPr lang="en-AU" sz="6000" b="0" dirty="0">
              <a:effectLst/>
              <a:latin typeface="MyriadPro"/>
            </a:endParaRPr>
          </a:p>
          <a:p>
            <a:r>
              <a:rPr lang="en-AU" sz="6000" b="1" dirty="0">
                <a:solidFill>
                  <a:srgbClr val="FF0000"/>
                </a:solidFill>
                <a:effectLst/>
                <a:latin typeface="MyriadPro"/>
              </a:rPr>
              <a:t>b</a:t>
            </a:r>
            <a:r>
              <a:rPr lang="en-AU" sz="6000" b="1" dirty="0">
                <a:solidFill>
                  <a:srgbClr val="4C4C4C"/>
                </a:solidFill>
                <a:effectLst/>
                <a:latin typeface="MyriadPro"/>
              </a:rPr>
              <a:t> </a:t>
            </a:r>
            <a:r>
              <a:rPr lang="en-AU" sz="6000" b="0" dirty="0">
                <a:effectLst/>
                <a:latin typeface="MyriadPro"/>
              </a:rPr>
              <a:t>the adverbs, i.e. </a:t>
            </a:r>
            <a:r>
              <a:rPr lang="en-AU" sz="6000" b="0" i="1" dirty="0">
                <a:effectLst/>
                <a:latin typeface="MyriadPro"/>
              </a:rPr>
              <a:t>masterfully</a:t>
            </a:r>
            <a:r>
              <a:rPr lang="en-AU" sz="6000" b="0" dirty="0">
                <a:effectLst/>
                <a:latin typeface="MyriadPro"/>
              </a:rPr>
              <a:t>, </a:t>
            </a:r>
            <a:r>
              <a:rPr lang="en-AU" sz="6000" b="0" i="1" dirty="0">
                <a:effectLst/>
                <a:latin typeface="MyriadPro"/>
              </a:rPr>
              <a:t>calmly </a:t>
            </a:r>
            <a:endParaRPr lang="en-AU" sz="6000" dirty="0"/>
          </a:p>
        </p:txBody>
      </p:sp>
    </p:spTree>
    <p:extLst>
      <p:ext uri="{BB962C8B-B14F-4D97-AF65-F5344CB8AC3E}">
        <p14:creationId xmlns:p14="http://schemas.microsoft.com/office/powerpoint/2010/main" val="5415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2C8FE-0C79-5697-A6C4-BE28CF75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63280-DD49-CB16-0538-55153C62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1356"/>
            <a:ext cx="12088134" cy="57966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C845A2-B80C-13B0-B8DC-38D972DE8E72}"/>
              </a:ext>
            </a:extLst>
          </p:cNvPr>
          <p:cNvSpPr/>
          <p:nvPr/>
        </p:nvSpPr>
        <p:spPr>
          <a:xfrm>
            <a:off x="103866" y="5522259"/>
            <a:ext cx="10797215" cy="13357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9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A92C41-396D-D759-1512-C75578DB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1D9911-6F64-AFC3-D7CE-9ED1AC8D2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706"/>
            <a:ext cx="11973917" cy="55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FA5B24-7407-CA8F-8FBB-6FDDF36A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65B65B-1E4A-1B82-812B-E6A4366D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157798"/>
            <a:ext cx="12061371" cy="5796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218E16-A886-0E22-0248-958EBC338FAA}"/>
              </a:ext>
            </a:extLst>
          </p:cNvPr>
          <p:cNvSpPr/>
          <p:nvPr/>
        </p:nvSpPr>
        <p:spPr>
          <a:xfrm>
            <a:off x="375557" y="2661557"/>
            <a:ext cx="10923814" cy="29554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4592B-0FBD-8CD2-D4DD-519F5B470F52}"/>
              </a:ext>
            </a:extLst>
          </p:cNvPr>
          <p:cNvSpPr txBox="1"/>
          <p:nvPr/>
        </p:nvSpPr>
        <p:spPr>
          <a:xfrm>
            <a:off x="6977742" y="3862116"/>
            <a:ext cx="23676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err="1">
                <a:solidFill>
                  <a:schemeClr val="accent1"/>
                </a:solidFill>
              </a:rPr>
              <a:t>my</a:t>
            </a:r>
            <a:endParaRPr lang="fr-FR" sz="66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5CCCA-DFCC-1214-9A8C-EA3B2E041AAB}"/>
              </a:ext>
            </a:extLst>
          </p:cNvPr>
          <p:cNvSpPr txBox="1"/>
          <p:nvPr/>
        </p:nvSpPr>
        <p:spPr>
          <a:xfrm>
            <a:off x="6047014" y="4623741"/>
            <a:ext cx="30534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mine</a:t>
            </a:r>
          </a:p>
        </p:txBody>
      </p:sp>
    </p:spTree>
    <p:extLst>
      <p:ext uri="{BB962C8B-B14F-4D97-AF65-F5344CB8AC3E}">
        <p14:creationId xmlns:p14="http://schemas.microsoft.com/office/powerpoint/2010/main" val="4094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6C44E-6890-A267-BC8A-6E6DCC1D0D9D}"/>
              </a:ext>
            </a:extLst>
          </p:cNvPr>
          <p:cNvSpPr txBox="1"/>
          <p:nvPr/>
        </p:nvSpPr>
        <p:spPr>
          <a:xfrm>
            <a:off x="0" y="-274064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err="1"/>
              <a:t>Grammar</a:t>
            </a:r>
            <a:r>
              <a:rPr lang="fr-FR" sz="6600" b="1" dirty="0"/>
              <a:t> </a:t>
            </a:r>
            <a:r>
              <a:rPr lang="fr-FR" sz="6600" b="1" dirty="0" err="1"/>
              <a:t>lesson</a:t>
            </a:r>
            <a:r>
              <a:rPr lang="fr-FR" sz="6600" b="1" dirty="0"/>
              <a:t> on the </a:t>
            </a:r>
            <a:r>
              <a:rPr lang="fr-FR" sz="6600" b="1" u="sng" dirty="0" err="1"/>
              <a:t>board</a:t>
            </a:r>
            <a:endParaRPr lang="fr-FR" sz="6600" b="1" u="sng" dirty="0"/>
          </a:p>
        </p:txBody>
      </p:sp>
      <p:pic>
        <p:nvPicPr>
          <p:cNvPr id="1026" name="Picture 2" descr="1,028 College Classroom Whiteboard Stock Photos, Pictures &amp; Royalty-Free  Images - iStock">
            <a:extLst>
              <a:ext uri="{FF2B5EF4-FFF2-40B4-BE49-F238E27FC236}">
                <a16:creationId xmlns:a16="http://schemas.microsoft.com/office/drawing/2014/main" id="{A024C0C0-737C-5EA7-A04C-3C01D361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3932"/>
            <a:ext cx="12191999" cy="60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8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968EC-939A-C530-A410-1522E2293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9FEE4-1B4D-BD89-344B-37F4FB83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1218232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5312</TotalTime>
  <Words>1907</Words>
  <Application>Microsoft Macintosh PowerPoint</Application>
  <PresentationFormat>Widescreen</PresentationFormat>
  <Paragraphs>374</Paragraphs>
  <Slides>148</Slides>
  <Notes>12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4" baseType="lpstr">
      <vt:lpstr>Arial</vt:lpstr>
      <vt:lpstr>Arial</vt:lpstr>
      <vt:lpstr>Calibri</vt:lpstr>
      <vt:lpstr>Calibri Light</vt:lpstr>
      <vt:lpstr>MyriadPro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Cécile SOUCANE</dc:creator>
  <cp:lastModifiedBy>Cécile SOUCANE</cp:lastModifiedBy>
  <cp:revision>318</cp:revision>
  <dcterms:created xsi:type="dcterms:W3CDTF">2022-11-06T09:12:42Z</dcterms:created>
  <dcterms:modified xsi:type="dcterms:W3CDTF">2022-11-10T21:05:31Z</dcterms:modified>
</cp:coreProperties>
</file>